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0" r:id="rId3"/>
    <p:sldId id="259" r:id="rId4"/>
    <p:sldId id="315" r:id="rId5"/>
    <p:sldId id="266" r:id="rId6"/>
    <p:sldId id="309" r:id="rId7"/>
    <p:sldId id="290" r:id="rId8"/>
    <p:sldId id="273" r:id="rId9"/>
    <p:sldId id="310" r:id="rId10"/>
    <p:sldId id="271" r:id="rId11"/>
    <p:sldId id="311" r:id="rId12"/>
    <p:sldId id="318" r:id="rId13"/>
    <p:sldId id="296" r:id="rId14"/>
    <p:sldId id="319" r:id="rId15"/>
    <p:sldId id="317" r:id="rId16"/>
    <p:sldId id="265" r:id="rId17"/>
    <p:sldId id="269" r:id="rId18"/>
    <p:sldId id="291" r:id="rId19"/>
    <p:sldId id="320" r:id="rId20"/>
    <p:sldId id="297" r:id="rId21"/>
    <p:sldId id="312" r:id="rId22"/>
    <p:sldId id="262"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FF"/>
    <a:srgbClr val="990033"/>
    <a:srgbClr val="333B6C"/>
    <a:srgbClr val="321547"/>
    <a:srgbClr val="A365D1"/>
    <a:srgbClr val="7E36B4"/>
    <a:srgbClr val="6E2F9D"/>
    <a:srgbClr val="58267E"/>
    <a:srgbClr val="401B5B"/>
    <a:srgbClr val="421C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94660"/>
  </p:normalViewPr>
  <p:slideViewPr>
    <p:cSldViewPr snapToGrid="0">
      <p:cViewPr varScale="1">
        <p:scale>
          <a:sx n="93" d="100"/>
          <a:sy n="93" d="100"/>
        </p:scale>
        <p:origin x="114"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rgbClr val="00CCFF"/>
              </a:solidFill>
              <a:ln w="19050">
                <a:noFill/>
              </a:ln>
              <a:effectLst/>
            </c:spPr>
            <c:extLst xmlns:c16r2="http://schemas.microsoft.com/office/drawing/2015/06/chart">
              <c:ext xmlns:c16="http://schemas.microsoft.com/office/drawing/2014/chart" uri="{C3380CC4-5D6E-409C-BE32-E72D297353CC}">
                <c16:uniqueId val="{00000001-969B-41BA-B2D3-EC4DACE610EE}"/>
              </c:ext>
            </c:extLst>
          </c:dPt>
          <c:dPt>
            <c:idx val="1"/>
            <c:bubble3D val="0"/>
            <c:spPr>
              <a:solidFill>
                <a:schemeClr val="bg1"/>
              </a:solidFill>
              <a:ln w="19050">
                <a:noFill/>
              </a:ln>
              <a:effectLst/>
            </c:spPr>
            <c:extLst xmlns:c16r2="http://schemas.microsoft.com/office/drawing/2015/06/chart">
              <c:ext xmlns:c16="http://schemas.microsoft.com/office/drawing/2014/chart" uri="{C3380CC4-5D6E-409C-BE32-E72D297353CC}">
                <c16:uniqueId val="{00000002-969B-41BA-B2D3-EC4DACE610EE}"/>
              </c:ext>
            </c:extLst>
          </c:dPt>
          <c:dPt>
            <c:idx val="2"/>
            <c:bubble3D val="0"/>
            <c:spPr>
              <a:solidFill>
                <a:schemeClr val="accent3"/>
              </a:solidFill>
              <a:ln w="19050">
                <a:noFill/>
              </a:ln>
              <a:effectLst/>
            </c:spPr>
            <c:extLst xmlns:c16r2="http://schemas.microsoft.com/office/drawing/2015/06/chart">
              <c:ext xmlns:c16="http://schemas.microsoft.com/office/drawing/2014/chart" uri="{C3380CC4-5D6E-409C-BE32-E72D297353CC}">
                <c16:uniqueId val="{00000005-96DB-4785-BB41-94471A258426}"/>
              </c:ext>
            </c:extLst>
          </c:dPt>
          <c:dPt>
            <c:idx val="3"/>
            <c:bubble3D val="0"/>
            <c:spPr>
              <a:solidFill>
                <a:srgbClr val="333B6C"/>
              </a:solidFill>
              <a:ln w="19050">
                <a:noFill/>
              </a:ln>
              <a:effectLst/>
            </c:spPr>
            <c:extLst xmlns:c16r2="http://schemas.microsoft.com/office/drawing/2015/06/chart">
              <c:ext xmlns:c16="http://schemas.microsoft.com/office/drawing/2014/chart" uri="{C3380CC4-5D6E-409C-BE32-E72D297353CC}">
                <c16:uniqueId val="{00000003-969B-41BA-B2D3-EC4DACE610EE}"/>
              </c:ext>
            </c:extLst>
          </c:dPt>
          <c:cat>
            <c:strRef>
              <c:f>Sheet1!$A$2:$A$5</c:f>
              <c:strCache>
                <c:ptCount val="3"/>
                <c:pt idx="0">
                  <c:v>界面</c:v>
                </c:pt>
                <c:pt idx="1">
                  <c:v>逻辑、数据</c:v>
                </c:pt>
                <c:pt idx="2">
                  <c:v>画图</c:v>
                </c:pt>
              </c:strCache>
            </c:strRef>
          </c:cat>
          <c:val>
            <c:numRef>
              <c:f>Sheet1!$B$2:$B$5</c:f>
              <c:numCache>
                <c:formatCode>General</c:formatCode>
                <c:ptCount val="4"/>
                <c:pt idx="0">
                  <c:v>3.3</c:v>
                </c:pt>
                <c:pt idx="1">
                  <c:v>3.2</c:v>
                </c:pt>
                <c:pt idx="2">
                  <c:v>3.3</c:v>
                </c:pt>
              </c:numCache>
            </c:numRef>
          </c:val>
          <c:extLst xmlns:c16r2="http://schemas.microsoft.com/office/drawing/2015/06/chart">
            <c:ext xmlns:c16="http://schemas.microsoft.com/office/drawing/2014/chart" uri="{C3380CC4-5D6E-409C-BE32-E72D297353CC}">
              <c16:uniqueId val="{00000000-969B-41BA-B2D3-EC4DACE610EE}"/>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华文细黑" panose="02010600040101010101" pitchFamily="2" charset="-122"/>
              <a:ea typeface="华文细黑" panose="02010600040101010101" pitchFamily="2" charset="-122"/>
              <a:cs typeface="+mn-cs"/>
            </a:defRPr>
          </a:pPr>
          <a:endParaRPr lang="zh-CN"/>
        </a:p>
      </c:txPr>
    </c:legend>
    <c:plotVisOnly val="1"/>
    <c:dispBlanksAs val="gap"/>
    <c:showDLblsOverMax val="0"/>
  </c:chart>
  <c:spPr>
    <a:noFill/>
    <a:ln>
      <a:noFill/>
    </a:ln>
    <a:effectLst/>
  </c:spPr>
  <c:txPr>
    <a:bodyPr/>
    <a:lstStyle/>
    <a:p>
      <a:pPr>
        <a:defRPr>
          <a:solidFill>
            <a:schemeClr val="bg1"/>
          </a:solidFill>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573F513-0650-49B6-A551-A0B1B3B977E5}" type="datetimeFigureOut">
              <a:rPr lang="zh-CN" altLang="en-US" smtClean="0"/>
              <a:t>2016/6/18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D11E09-CFEF-4300-BF9D-7616652D29A2}" type="slidenum">
              <a:rPr lang="zh-CN" altLang="en-US" smtClean="0"/>
              <a:t>‹#›</a:t>
            </a:fld>
            <a:endParaRPr lang="zh-CN" altLang="en-US"/>
          </a:p>
        </p:txBody>
      </p:sp>
    </p:spTree>
    <p:extLst>
      <p:ext uri="{BB962C8B-B14F-4D97-AF65-F5344CB8AC3E}">
        <p14:creationId xmlns:p14="http://schemas.microsoft.com/office/powerpoint/2010/main" val="10965028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573F513-0650-49B6-A551-A0B1B3B977E5}" type="datetimeFigureOut">
              <a:rPr lang="zh-CN" altLang="en-US" smtClean="0"/>
              <a:t>2016/6/18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D11E09-CFEF-4300-BF9D-7616652D29A2}" type="slidenum">
              <a:rPr lang="zh-CN" altLang="en-US" smtClean="0"/>
              <a:t>‹#›</a:t>
            </a:fld>
            <a:endParaRPr lang="zh-CN" altLang="en-US"/>
          </a:p>
        </p:txBody>
      </p:sp>
    </p:spTree>
    <p:extLst>
      <p:ext uri="{BB962C8B-B14F-4D97-AF65-F5344CB8AC3E}">
        <p14:creationId xmlns:p14="http://schemas.microsoft.com/office/powerpoint/2010/main" val="20847483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573F513-0650-49B6-A551-A0B1B3B977E5}" type="datetimeFigureOut">
              <a:rPr lang="zh-CN" altLang="en-US" smtClean="0"/>
              <a:t>2016/6/18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D11E09-CFEF-4300-BF9D-7616652D29A2}" type="slidenum">
              <a:rPr lang="zh-CN" altLang="en-US" smtClean="0"/>
              <a:t>‹#›</a:t>
            </a:fld>
            <a:endParaRPr lang="zh-CN" altLang="en-US"/>
          </a:p>
        </p:txBody>
      </p:sp>
    </p:spTree>
    <p:extLst>
      <p:ext uri="{BB962C8B-B14F-4D97-AF65-F5344CB8AC3E}">
        <p14:creationId xmlns:p14="http://schemas.microsoft.com/office/powerpoint/2010/main" val="17505286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573F513-0650-49B6-A551-A0B1B3B977E5}" type="datetimeFigureOut">
              <a:rPr lang="zh-CN" altLang="en-US" smtClean="0"/>
              <a:t>2016/6/18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D11E09-CFEF-4300-BF9D-7616652D29A2}" type="slidenum">
              <a:rPr lang="zh-CN" altLang="en-US" smtClean="0"/>
              <a:t>‹#›</a:t>
            </a:fld>
            <a:endParaRPr lang="zh-CN" altLang="en-US"/>
          </a:p>
        </p:txBody>
      </p:sp>
    </p:spTree>
    <p:extLst>
      <p:ext uri="{BB962C8B-B14F-4D97-AF65-F5344CB8AC3E}">
        <p14:creationId xmlns:p14="http://schemas.microsoft.com/office/powerpoint/2010/main" val="500303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573F513-0650-49B6-A551-A0B1B3B977E5}" type="datetimeFigureOut">
              <a:rPr lang="zh-CN" altLang="en-US" smtClean="0"/>
              <a:t>2016/6/18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D11E09-CFEF-4300-BF9D-7616652D29A2}" type="slidenum">
              <a:rPr lang="zh-CN" altLang="en-US" smtClean="0"/>
              <a:t>‹#›</a:t>
            </a:fld>
            <a:endParaRPr lang="zh-CN" altLang="en-US"/>
          </a:p>
        </p:txBody>
      </p:sp>
    </p:spTree>
    <p:extLst>
      <p:ext uri="{BB962C8B-B14F-4D97-AF65-F5344CB8AC3E}">
        <p14:creationId xmlns:p14="http://schemas.microsoft.com/office/powerpoint/2010/main" val="9772809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573F513-0650-49B6-A551-A0B1B3B977E5}" type="datetimeFigureOut">
              <a:rPr lang="zh-CN" altLang="en-US" smtClean="0"/>
              <a:t>2016/6/18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D11E09-CFEF-4300-BF9D-7616652D29A2}" type="slidenum">
              <a:rPr lang="zh-CN" altLang="en-US" smtClean="0"/>
              <a:t>‹#›</a:t>
            </a:fld>
            <a:endParaRPr lang="zh-CN" altLang="en-US"/>
          </a:p>
        </p:txBody>
      </p:sp>
    </p:spTree>
    <p:extLst>
      <p:ext uri="{BB962C8B-B14F-4D97-AF65-F5344CB8AC3E}">
        <p14:creationId xmlns:p14="http://schemas.microsoft.com/office/powerpoint/2010/main" val="28701046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573F513-0650-49B6-A551-A0B1B3B977E5}" type="datetimeFigureOut">
              <a:rPr lang="zh-CN" altLang="en-US" smtClean="0"/>
              <a:t>2016/6/18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7D11E09-CFEF-4300-BF9D-7616652D29A2}" type="slidenum">
              <a:rPr lang="zh-CN" altLang="en-US" smtClean="0"/>
              <a:t>‹#›</a:t>
            </a:fld>
            <a:endParaRPr lang="zh-CN" altLang="en-US"/>
          </a:p>
        </p:txBody>
      </p:sp>
    </p:spTree>
    <p:extLst>
      <p:ext uri="{BB962C8B-B14F-4D97-AF65-F5344CB8AC3E}">
        <p14:creationId xmlns:p14="http://schemas.microsoft.com/office/powerpoint/2010/main" val="31606934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573F513-0650-49B6-A551-A0B1B3B977E5}" type="datetimeFigureOut">
              <a:rPr lang="zh-CN" altLang="en-US" smtClean="0"/>
              <a:t>2016/6/18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7D11E09-CFEF-4300-BF9D-7616652D29A2}" type="slidenum">
              <a:rPr lang="zh-CN" altLang="en-US" smtClean="0"/>
              <a:t>‹#›</a:t>
            </a:fld>
            <a:endParaRPr lang="zh-CN" altLang="en-US"/>
          </a:p>
        </p:txBody>
      </p:sp>
    </p:spTree>
    <p:extLst>
      <p:ext uri="{BB962C8B-B14F-4D97-AF65-F5344CB8AC3E}">
        <p14:creationId xmlns:p14="http://schemas.microsoft.com/office/powerpoint/2010/main" val="9141522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573F513-0650-49B6-A551-A0B1B3B977E5}" type="datetimeFigureOut">
              <a:rPr lang="zh-CN" altLang="en-US" smtClean="0"/>
              <a:t>2016/6/18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7D11E09-CFEF-4300-BF9D-7616652D29A2}" type="slidenum">
              <a:rPr lang="zh-CN" altLang="en-US" smtClean="0"/>
              <a:t>‹#›</a:t>
            </a:fld>
            <a:endParaRPr lang="zh-CN" altLang="en-US"/>
          </a:p>
        </p:txBody>
      </p:sp>
    </p:spTree>
    <p:extLst>
      <p:ext uri="{BB962C8B-B14F-4D97-AF65-F5344CB8AC3E}">
        <p14:creationId xmlns:p14="http://schemas.microsoft.com/office/powerpoint/2010/main" val="15094830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573F513-0650-49B6-A551-A0B1B3B977E5}" type="datetimeFigureOut">
              <a:rPr lang="zh-CN" altLang="en-US" smtClean="0"/>
              <a:t>2016/6/18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D11E09-CFEF-4300-BF9D-7616652D29A2}" type="slidenum">
              <a:rPr lang="zh-CN" altLang="en-US" smtClean="0"/>
              <a:t>‹#›</a:t>
            </a:fld>
            <a:endParaRPr lang="zh-CN" altLang="en-US"/>
          </a:p>
        </p:txBody>
      </p:sp>
    </p:spTree>
    <p:extLst>
      <p:ext uri="{BB962C8B-B14F-4D97-AF65-F5344CB8AC3E}">
        <p14:creationId xmlns:p14="http://schemas.microsoft.com/office/powerpoint/2010/main" val="34224712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573F513-0650-49B6-A551-A0B1B3B977E5}" type="datetimeFigureOut">
              <a:rPr lang="zh-CN" altLang="en-US" smtClean="0"/>
              <a:t>2016/6/18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D11E09-CFEF-4300-BF9D-7616652D29A2}" type="slidenum">
              <a:rPr lang="zh-CN" altLang="en-US" smtClean="0"/>
              <a:t>‹#›</a:t>
            </a:fld>
            <a:endParaRPr lang="zh-CN" altLang="en-US"/>
          </a:p>
        </p:txBody>
      </p:sp>
    </p:spTree>
    <p:extLst>
      <p:ext uri="{BB962C8B-B14F-4D97-AF65-F5344CB8AC3E}">
        <p14:creationId xmlns:p14="http://schemas.microsoft.com/office/powerpoint/2010/main" val="38870209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321547"/>
            </a:gs>
            <a:gs pos="100000">
              <a:srgbClr val="272950"/>
            </a:gs>
          </a:gsLst>
          <a:lin ang="5400000" scaled="1"/>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73F513-0650-49B6-A551-A0B1B3B977E5}" type="datetimeFigureOut">
              <a:rPr lang="zh-CN" altLang="en-US" smtClean="0"/>
              <a:t>2016/6/18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11E09-CFEF-4300-BF9D-7616652D29A2}" type="slidenum">
              <a:rPr lang="zh-CN" altLang="en-US" smtClean="0"/>
              <a:t>‹#›</a:t>
            </a:fld>
            <a:endParaRPr lang="zh-CN" altLang="en-US"/>
          </a:p>
        </p:txBody>
      </p:sp>
      <p:grpSp>
        <p:nvGrpSpPr>
          <p:cNvPr id="7" name="组合 6"/>
          <p:cNvGrpSpPr/>
          <p:nvPr userDrawn="1"/>
        </p:nvGrpSpPr>
        <p:grpSpPr>
          <a:xfrm>
            <a:off x="-594933" y="-557488"/>
            <a:ext cx="12605775" cy="8646438"/>
            <a:chOff x="-594933" y="-557488"/>
            <a:chExt cx="12605775" cy="8646438"/>
          </a:xfrm>
        </p:grpSpPr>
        <p:grpSp>
          <p:nvGrpSpPr>
            <p:cNvPr id="8" name="组合 7"/>
            <p:cNvGrpSpPr/>
            <p:nvPr/>
          </p:nvGrpSpPr>
          <p:grpSpPr>
            <a:xfrm>
              <a:off x="5321114" y="748302"/>
              <a:ext cx="6689728" cy="3667471"/>
              <a:chOff x="5321114" y="748302"/>
              <a:chExt cx="6689728" cy="3667471"/>
            </a:xfrm>
          </p:grpSpPr>
          <p:sp>
            <p:nvSpPr>
              <p:cNvPr id="57" name="椭圆 4"/>
              <p:cNvSpPr/>
              <p:nvPr/>
            </p:nvSpPr>
            <p:spPr>
              <a:xfrm rot="4282667">
                <a:off x="10455133" y="1276225"/>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H="1">
                <a:off x="6226326" y="4034844"/>
                <a:ext cx="45719" cy="45719"/>
              </a:xfrm>
              <a:prstGeom prst="ellipse">
                <a:avLst/>
              </a:pr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4"/>
              <p:cNvSpPr/>
              <p:nvPr/>
            </p:nvSpPr>
            <p:spPr>
              <a:xfrm rot="4282667">
                <a:off x="7337099" y="1688177"/>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4"/>
              <p:cNvSpPr/>
              <p:nvPr/>
            </p:nvSpPr>
            <p:spPr>
              <a:xfrm rot="4282667">
                <a:off x="7793666" y="1312791"/>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4"/>
              <p:cNvSpPr/>
              <p:nvPr/>
            </p:nvSpPr>
            <p:spPr>
              <a:xfrm rot="4282667">
                <a:off x="5323719" y="2645407"/>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4"/>
              <p:cNvSpPr/>
              <p:nvPr/>
            </p:nvSpPr>
            <p:spPr>
              <a:xfrm rot="4282667">
                <a:off x="6202424" y="3270505"/>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4"/>
              <p:cNvSpPr/>
              <p:nvPr/>
            </p:nvSpPr>
            <p:spPr>
              <a:xfrm rot="4282667">
                <a:off x="9655271" y="745697"/>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4"/>
              <p:cNvSpPr/>
              <p:nvPr/>
            </p:nvSpPr>
            <p:spPr>
              <a:xfrm rot="4282667">
                <a:off x="10907011" y="1771542"/>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4"/>
              <p:cNvSpPr/>
              <p:nvPr/>
            </p:nvSpPr>
            <p:spPr>
              <a:xfrm rot="4282667">
                <a:off x="11962518" y="3654562"/>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4"/>
              <p:cNvSpPr/>
              <p:nvPr/>
            </p:nvSpPr>
            <p:spPr>
              <a:xfrm rot="4282667">
                <a:off x="11537059" y="3383396"/>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4"/>
              <p:cNvSpPr/>
              <p:nvPr/>
            </p:nvSpPr>
            <p:spPr>
              <a:xfrm rot="4282667">
                <a:off x="11445424" y="4367449"/>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2045228" y="1889023"/>
              <a:ext cx="6689728" cy="3667471"/>
              <a:chOff x="5321114" y="748302"/>
              <a:chExt cx="6689728" cy="3667471"/>
            </a:xfrm>
          </p:grpSpPr>
          <p:sp>
            <p:nvSpPr>
              <p:cNvPr id="46" name="椭圆 4"/>
              <p:cNvSpPr/>
              <p:nvPr/>
            </p:nvSpPr>
            <p:spPr>
              <a:xfrm rot="4282667">
                <a:off x="10455133" y="1276225"/>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6226326" y="4034844"/>
                <a:ext cx="45719" cy="45719"/>
              </a:xfrm>
              <a:prstGeom prst="ellipse">
                <a:avLst/>
              </a:pr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
              <p:cNvSpPr/>
              <p:nvPr/>
            </p:nvSpPr>
            <p:spPr>
              <a:xfrm rot="4282667">
                <a:off x="7337099" y="1688177"/>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
              <p:cNvSpPr/>
              <p:nvPr/>
            </p:nvSpPr>
            <p:spPr>
              <a:xfrm rot="4282667">
                <a:off x="7793666" y="1312791"/>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
              <p:cNvSpPr/>
              <p:nvPr/>
            </p:nvSpPr>
            <p:spPr>
              <a:xfrm rot="4282667">
                <a:off x="5323719" y="2645407"/>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4"/>
              <p:cNvSpPr/>
              <p:nvPr/>
            </p:nvSpPr>
            <p:spPr>
              <a:xfrm rot="4282667">
                <a:off x="6202424" y="3270505"/>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4"/>
              <p:cNvSpPr/>
              <p:nvPr/>
            </p:nvSpPr>
            <p:spPr>
              <a:xfrm rot="4282667">
                <a:off x="9655271" y="745697"/>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4"/>
              <p:cNvSpPr/>
              <p:nvPr/>
            </p:nvSpPr>
            <p:spPr>
              <a:xfrm rot="4282667">
                <a:off x="10907011" y="1771542"/>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4"/>
              <p:cNvSpPr/>
              <p:nvPr/>
            </p:nvSpPr>
            <p:spPr>
              <a:xfrm rot="4282667">
                <a:off x="11962518" y="3654562"/>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4"/>
              <p:cNvSpPr/>
              <p:nvPr/>
            </p:nvSpPr>
            <p:spPr>
              <a:xfrm rot="4282667">
                <a:off x="11537059" y="3383396"/>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4"/>
              <p:cNvSpPr/>
              <p:nvPr/>
            </p:nvSpPr>
            <p:spPr>
              <a:xfrm rot="4282667">
                <a:off x="11445424" y="4367449"/>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544948" y="-305650"/>
              <a:ext cx="6689728" cy="3667471"/>
              <a:chOff x="5321114" y="748302"/>
              <a:chExt cx="6689728" cy="3667471"/>
            </a:xfrm>
          </p:grpSpPr>
          <p:sp>
            <p:nvSpPr>
              <p:cNvPr id="35" name="椭圆 4"/>
              <p:cNvSpPr/>
              <p:nvPr/>
            </p:nvSpPr>
            <p:spPr>
              <a:xfrm rot="4282667">
                <a:off x="10455133" y="1276225"/>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6226326" y="4034844"/>
                <a:ext cx="45719" cy="45719"/>
              </a:xfrm>
              <a:prstGeom prst="ellipse">
                <a:avLst/>
              </a:pr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4"/>
              <p:cNvSpPr/>
              <p:nvPr/>
            </p:nvSpPr>
            <p:spPr>
              <a:xfrm rot="4282667">
                <a:off x="7337099" y="1688177"/>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4"/>
              <p:cNvSpPr/>
              <p:nvPr/>
            </p:nvSpPr>
            <p:spPr>
              <a:xfrm rot="4282667">
                <a:off x="7793666" y="1312791"/>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4"/>
              <p:cNvSpPr/>
              <p:nvPr/>
            </p:nvSpPr>
            <p:spPr>
              <a:xfrm rot="4282667">
                <a:off x="5323719" y="2645407"/>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4"/>
              <p:cNvSpPr/>
              <p:nvPr/>
            </p:nvSpPr>
            <p:spPr>
              <a:xfrm rot="4282667">
                <a:off x="6202424" y="3270505"/>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
              <p:cNvSpPr/>
              <p:nvPr/>
            </p:nvSpPr>
            <p:spPr>
              <a:xfrm rot="4282667">
                <a:off x="9655271" y="745697"/>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
              <p:cNvSpPr/>
              <p:nvPr/>
            </p:nvSpPr>
            <p:spPr>
              <a:xfrm rot="4282667">
                <a:off x="10907011" y="1771542"/>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
              <p:cNvSpPr/>
              <p:nvPr/>
            </p:nvSpPr>
            <p:spPr>
              <a:xfrm rot="4282667">
                <a:off x="11962518" y="3654562"/>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
              <p:cNvSpPr/>
              <p:nvPr/>
            </p:nvSpPr>
            <p:spPr>
              <a:xfrm rot="4282667">
                <a:off x="11537059" y="3383396"/>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
              <p:cNvSpPr/>
              <p:nvPr/>
            </p:nvSpPr>
            <p:spPr>
              <a:xfrm rot="4282667">
                <a:off x="11445424" y="4367449"/>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3900740" y="-557488"/>
              <a:ext cx="6689728" cy="3667471"/>
              <a:chOff x="5321114" y="748302"/>
              <a:chExt cx="6689728" cy="3667471"/>
            </a:xfrm>
          </p:grpSpPr>
          <p:sp>
            <p:nvSpPr>
              <p:cNvPr id="24" name="椭圆 4"/>
              <p:cNvSpPr/>
              <p:nvPr/>
            </p:nvSpPr>
            <p:spPr>
              <a:xfrm rot="4282667">
                <a:off x="10455133" y="1276225"/>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6226326" y="4034844"/>
                <a:ext cx="45719" cy="45719"/>
              </a:xfrm>
              <a:prstGeom prst="ellipse">
                <a:avLst/>
              </a:pr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4"/>
              <p:cNvSpPr/>
              <p:nvPr/>
            </p:nvSpPr>
            <p:spPr>
              <a:xfrm rot="4282667">
                <a:off x="7337099" y="1688177"/>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4"/>
              <p:cNvSpPr/>
              <p:nvPr/>
            </p:nvSpPr>
            <p:spPr>
              <a:xfrm rot="4282667">
                <a:off x="7793666" y="1312791"/>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4"/>
              <p:cNvSpPr/>
              <p:nvPr/>
            </p:nvSpPr>
            <p:spPr>
              <a:xfrm rot="4282667">
                <a:off x="5323719" y="2645407"/>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4"/>
              <p:cNvSpPr/>
              <p:nvPr/>
            </p:nvSpPr>
            <p:spPr>
              <a:xfrm rot="4282667">
                <a:off x="6202424" y="3270505"/>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4"/>
              <p:cNvSpPr/>
              <p:nvPr/>
            </p:nvSpPr>
            <p:spPr>
              <a:xfrm rot="4282667">
                <a:off x="9655271" y="745697"/>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4"/>
              <p:cNvSpPr/>
              <p:nvPr/>
            </p:nvSpPr>
            <p:spPr>
              <a:xfrm rot="4282667">
                <a:off x="10907011" y="1771542"/>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4"/>
              <p:cNvSpPr/>
              <p:nvPr/>
            </p:nvSpPr>
            <p:spPr>
              <a:xfrm rot="4282667">
                <a:off x="11962518" y="3654562"/>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4"/>
              <p:cNvSpPr/>
              <p:nvPr/>
            </p:nvSpPr>
            <p:spPr>
              <a:xfrm rot="4282667">
                <a:off x="11537059" y="3383396"/>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4"/>
              <p:cNvSpPr/>
              <p:nvPr/>
            </p:nvSpPr>
            <p:spPr>
              <a:xfrm rot="4282667">
                <a:off x="11445424" y="4367449"/>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594933" y="4421479"/>
              <a:ext cx="6689728" cy="3667471"/>
              <a:chOff x="5321114" y="748302"/>
              <a:chExt cx="6689728" cy="3667471"/>
            </a:xfrm>
          </p:grpSpPr>
          <p:sp>
            <p:nvSpPr>
              <p:cNvPr id="13" name="椭圆 4"/>
              <p:cNvSpPr/>
              <p:nvPr/>
            </p:nvSpPr>
            <p:spPr>
              <a:xfrm rot="4282667">
                <a:off x="10455133" y="1276225"/>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flipH="1">
                <a:off x="6226326" y="4034844"/>
                <a:ext cx="45719" cy="45719"/>
              </a:xfrm>
              <a:prstGeom prst="ellipse">
                <a:avLst/>
              </a:pr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4"/>
              <p:cNvSpPr/>
              <p:nvPr/>
            </p:nvSpPr>
            <p:spPr>
              <a:xfrm rot="4282667">
                <a:off x="7337099" y="1688177"/>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4"/>
              <p:cNvSpPr/>
              <p:nvPr/>
            </p:nvSpPr>
            <p:spPr>
              <a:xfrm rot="4282667">
                <a:off x="7793666" y="1312791"/>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4"/>
              <p:cNvSpPr/>
              <p:nvPr/>
            </p:nvSpPr>
            <p:spPr>
              <a:xfrm rot="4282667">
                <a:off x="5323719" y="2645407"/>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4"/>
              <p:cNvSpPr/>
              <p:nvPr/>
            </p:nvSpPr>
            <p:spPr>
              <a:xfrm rot="4282667">
                <a:off x="6202424" y="3270505"/>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4"/>
              <p:cNvSpPr/>
              <p:nvPr/>
            </p:nvSpPr>
            <p:spPr>
              <a:xfrm rot="4282667">
                <a:off x="9655271" y="745697"/>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4"/>
              <p:cNvSpPr/>
              <p:nvPr/>
            </p:nvSpPr>
            <p:spPr>
              <a:xfrm rot="4282667">
                <a:off x="10907011" y="1771542"/>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4"/>
              <p:cNvSpPr/>
              <p:nvPr/>
            </p:nvSpPr>
            <p:spPr>
              <a:xfrm rot="4282667">
                <a:off x="11962518" y="3654562"/>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4"/>
              <p:cNvSpPr/>
              <p:nvPr/>
            </p:nvSpPr>
            <p:spPr>
              <a:xfrm rot="4282667">
                <a:off x="11537059" y="3383396"/>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4"/>
              <p:cNvSpPr/>
              <p:nvPr/>
            </p:nvSpPr>
            <p:spPr>
              <a:xfrm rot="4282667">
                <a:off x="11445424" y="4367449"/>
                <a:ext cx="45719" cy="50929"/>
              </a:xfrm>
              <a:custGeom>
                <a:avLst/>
                <a:gdLst>
                  <a:gd name="connsiteX0" fmla="*/ 0 w 779755"/>
                  <a:gd name="connsiteY0" fmla="*/ 389878 h 779755"/>
                  <a:gd name="connsiteX1" fmla="*/ 389878 w 779755"/>
                  <a:gd name="connsiteY1" fmla="*/ 0 h 779755"/>
                  <a:gd name="connsiteX2" fmla="*/ 779756 w 779755"/>
                  <a:gd name="connsiteY2" fmla="*/ 389878 h 779755"/>
                  <a:gd name="connsiteX3" fmla="*/ 389878 w 779755"/>
                  <a:gd name="connsiteY3" fmla="*/ 779756 h 779755"/>
                  <a:gd name="connsiteX4" fmla="*/ 0 w 779755"/>
                  <a:gd name="connsiteY4" fmla="*/ 389878 h 779755"/>
                  <a:gd name="connsiteX0" fmla="*/ 41 w 779797"/>
                  <a:gd name="connsiteY0" fmla="*/ 478778 h 868656"/>
                  <a:gd name="connsiteX1" fmla="*/ 408969 w 779797"/>
                  <a:gd name="connsiteY1" fmla="*/ 0 h 868656"/>
                  <a:gd name="connsiteX2" fmla="*/ 779797 w 779797"/>
                  <a:gd name="connsiteY2" fmla="*/ 478778 h 868656"/>
                  <a:gd name="connsiteX3" fmla="*/ 389919 w 779797"/>
                  <a:gd name="connsiteY3" fmla="*/ 868656 h 868656"/>
                  <a:gd name="connsiteX4" fmla="*/ 41 w 779797"/>
                  <a:gd name="connsiteY4" fmla="*/ 478778 h 86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97" h="868656">
                    <a:moveTo>
                      <a:pt x="41" y="478778"/>
                    </a:moveTo>
                    <a:cubicBezTo>
                      <a:pt x="3216" y="334002"/>
                      <a:pt x="193645" y="0"/>
                      <a:pt x="408969" y="0"/>
                    </a:cubicBezTo>
                    <a:cubicBezTo>
                      <a:pt x="624293" y="0"/>
                      <a:pt x="779797" y="263454"/>
                      <a:pt x="779797" y="478778"/>
                    </a:cubicBezTo>
                    <a:cubicBezTo>
                      <a:pt x="779797" y="694102"/>
                      <a:pt x="605243" y="868656"/>
                      <a:pt x="389919" y="868656"/>
                    </a:cubicBezTo>
                    <a:cubicBezTo>
                      <a:pt x="174595" y="868656"/>
                      <a:pt x="-3134" y="623554"/>
                      <a:pt x="41" y="478778"/>
                    </a:cubicBezTo>
                    <a:close/>
                  </a:path>
                </a:pathLst>
              </a:custGeom>
              <a:solidFill>
                <a:srgbClr val="73A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34862673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32194" y="4652565"/>
            <a:ext cx="4527612" cy="523220"/>
          </a:xfrm>
          <a:prstGeom prst="rect">
            <a:avLst/>
          </a:prstGeom>
          <a:noFill/>
        </p:spPr>
        <p:txBody>
          <a:bodyPr wrap="square" rtlCol="0">
            <a:spAutoFit/>
          </a:bodyPr>
          <a:lstStyle/>
          <a:p>
            <a:pPr algn="ctr"/>
            <a:r>
              <a:rPr lang="en-US" altLang="zh-CN" sz="2800" dirty="0" smtClean="0">
                <a:solidFill>
                  <a:schemeClr val="bg1"/>
                </a:solidFill>
                <a:latin typeface="华文细黑" panose="02010600040101010101" pitchFamily="2" charset="-122"/>
                <a:ea typeface="华文细黑" panose="02010600040101010101" pitchFamily="2" charset="-122"/>
              </a:rPr>
              <a:t>36</a:t>
            </a:r>
            <a:r>
              <a:rPr lang="zh-CN" altLang="en-US" sz="2800" dirty="0" smtClean="0">
                <a:solidFill>
                  <a:schemeClr val="bg1"/>
                </a:solidFill>
                <a:latin typeface="华文细黑" panose="02010600040101010101" pitchFamily="2" charset="-122"/>
                <a:ea typeface="华文细黑" panose="02010600040101010101" pitchFamily="2" charset="-122"/>
              </a:rPr>
              <a:t>小组</a:t>
            </a:r>
            <a:endParaRPr lang="zh-CN" altLang="en-US" sz="2800" dirty="0">
              <a:solidFill>
                <a:schemeClr val="bg1"/>
              </a:solidFill>
              <a:latin typeface="华文细黑" panose="02010600040101010101" pitchFamily="2" charset="-122"/>
              <a:ea typeface="华文细黑" panose="02010600040101010101" pitchFamily="2" charset="-122"/>
            </a:endParaRPr>
          </a:p>
        </p:txBody>
      </p:sp>
      <p:sp>
        <p:nvSpPr>
          <p:cNvPr id="4" name="文本框 3"/>
          <p:cNvSpPr txBox="1"/>
          <p:nvPr/>
        </p:nvSpPr>
        <p:spPr>
          <a:xfrm>
            <a:off x="3832194" y="3329126"/>
            <a:ext cx="4527612" cy="1323439"/>
          </a:xfrm>
          <a:prstGeom prst="rect">
            <a:avLst/>
          </a:prstGeom>
          <a:noFill/>
        </p:spPr>
        <p:txBody>
          <a:bodyPr wrap="square" rtlCol="0">
            <a:spAutoFit/>
          </a:bodyPr>
          <a:lstStyle/>
          <a:p>
            <a:pPr algn="ctr"/>
            <a:r>
              <a:rPr lang="zh-CN" altLang="en-US" sz="8000" b="1" dirty="0" smtClean="0">
                <a:solidFill>
                  <a:schemeClr val="bg1"/>
                </a:solidFill>
                <a:latin typeface="华文细黑" panose="02010600040101010101" pitchFamily="2" charset="-122"/>
                <a:ea typeface="华文细黑" panose="02010600040101010101" pitchFamily="2" charset="-122"/>
              </a:rPr>
              <a:t>项目报告</a:t>
            </a:r>
            <a:endParaRPr lang="zh-CN" altLang="en-US" sz="8000" b="1" dirty="0">
              <a:solidFill>
                <a:schemeClr val="bg1"/>
              </a:solidFill>
              <a:latin typeface="华文细黑" panose="02010600040101010101" pitchFamily="2" charset="-122"/>
              <a:ea typeface="华文细黑" panose="02010600040101010101" pitchFamily="2" charset="-122"/>
            </a:endParaRPr>
          </a:p>
        </p:txBody>
      </p:sp>
      <p:cxnSp>
        <p:nvCxnSpPr>
          <p:cNvPr id="12" name="直接连接符 11"/>
          <p:cNvCxnSpPr/>
          <p:nvPr/>
        </p:nvCxnSpPr>
        <p:spPr>
          <a:xfrm>
            <a:off x="3832194" y="5239285"/>
            <a:ext cx="4527612" cy="0"/>
          </a:xfrm>
          <a:prstGeom prst="line">
            <a:avLst/>
          </a:prstGeom>
          <a:ln>
            <a:solidFill>
              <a:srgbClr val="00CCFF"/>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3832194" y="0"/>
            <a:ext cx="4527612" cy="332912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b="6603"/>
          <a:stretch/>
        </p:blipFill>
        <p:spPr>
          <a:xfrm>
            <a:off x="4471962" y="84892"/>
            <a:ext cx="3279246" cy="3062710"/>
          </a:xfrm>
          <a:prstGeom prst="rect">
            <a:avLst/>
          </a:prstGeom>
        </p:spPr>
      </p:pic>
      <p:sp>
        <p:nvSpPr>
          <p:cNvPr id="5" name="文本框 4"/>
          <p:cNvSpPr txBox="1"/>
          <p:nvPr/>
        </p:nvSpPr>
        <p:spPr>
          <a:xfrm>
            <a:off x="4398263" y="5302786"/>
            <a:ext cx="3416320" cy="369332"/>
          </a:xfrm>
          <a:prstGeom prst="rect">
            <a:avLst/>
          </a:prstGeom>
          <a:noFill/>
        </p:spPr>
        <p:txBody>
          <a:bodyPr wrap="none" rtlCol="0">
            <a:spAutoFit/>
          </a:bodyPr>
          <a:lstStyle/>
          <a:p>
            <a:r>
              <a:rPr lang="zh-CN" altLang="en-US" dirty="0">
                <a:solidFill>
                  <a:schemeClr val="bg1">
                    <a:lumMod val="95000"/>
                  </a:schemeClr>
                </a:solidFill>
              </a:rPr>
              <a:t>朱</a:t>
            </a:r>
            <a:r>
              <a:rPr lang="zh-CN" altLang="en-US" dirty="0" smtClean="0">
                <a:solidFill>
                  <a:schemeClr val="bg1">
                    <a:lumMod val="95000"/>
                  </a:schemeClr>
                </a:solidFill>
              </a:rPr>
              <a:t>鼎、徐亚帆、吴秦月、汪文藻</a:t>
            </a:r>
            <a:endParaRPr lang="zh-CN" altLang="en-US" dirty="0">
              <a:solidFill>
                <a:schemeClr val="bg1">
                  <a:lumMod val="95000"/>
                </a:schemeClr>
              </a:solidFill>
            </a:endParaRPr>
          </a:p>
        </p:txBody>
      </p:sp>
    </p:spTree>
    <p:extLst>
      <p:ext uri="{BB962C8B-B14F-4D97-AF65-F5344CB8AC3E}">
        <p14:creationId xmlns:p14="http://schemas.microsoft.com/office/powerpoint/2010/main" val="34364161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8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8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80000">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80000">
                                      <p:stCondLst>
                                        <p:cond delay="100"/>
                                      </p:stCondLst>
                                      <p:childTnLst>
                                        <p:set>
                                          <p:cBhvr>
                                            <p:cTn id="10" dur="1" fill="hold">
                                              <p:stCondLst>
                                                <p:cond delay="0"/>
                                              </p:stCondLst>
                                            </p:cTn>
                                            <p:tgtEl>
                                              <p:spTgt spid="3"/>
                                            </p:tgtEl>
                                            <p:attrNameLst>
                                              <p:attrName>style.visibility</p:attrName>
                                            </p:attrNameLst>
                                          </p:cBhvr>
                                          <p:to>
                                            <p:strVal val="visible"/>
                                          </p:to>
                                        </p:set>
                                        <p:anim calcmode="lin" valueType="num" p14:bounceEnd="80000">
                                          <p:cBhvr additive="base">
                                            <p:cTn id="11" dur="1000" fill="hold"/>
                                            <p:tgtEl>
                                              <p:spTgt spid="3"/>
                                            </p:tgtEl>
                                            <p:attrNameLst>
                                              <p:attrName>ppt_x</p:attrName>
                                            </p:attrNameLst>
                                          </p:cBhvr>
                                          <p:tavLst>
                                            <p:tav tm="0">
                                              <p:val>
                                                <p:strVal val="#ppt_x"/>
                                              </p:val>
                                            </p:tav>
                                            <p:tav tm="100000">
                                              <p:val>
                                                <p:strVal val="#ppt_x"/>
                                              </p:val>
                                            </p:tav>
                                          </p:tavLst>
                                        </p:anim>
                                        <p:anim calcmode="lin" valueType="num" p14:bounceEnd="80000">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80000">
                                      <p:stCondLst>
                                        <p:cond delay="200"/>
                                      </p:stCondLst>
                                      <p:childTnLst>
                                        <p:set>
                                          <p:cBhvr>
                                            <p:cTn id="14" dur="1" fill="hold">
                                              <p:stCondLst>
                                                <p:cond delay="0"/>
                                              </p:stCondLst>
                                            </p:cTn>
                                            <p:tgtEl>
                                              <p:spTgt spid="12"/>
                                            </p:tgtEl>
                                            <p:attrNameLst>
                                              <p:attrName>style.visibility</p:attrName>
                                            </p:attrNameLst>
                                          </p:cBhvr>
                                          <p:to>
                                            <p:strVal val="visible"/>
                                          </p:to>
                                        </p:set>
                                        <p:anim calcmode="lin" valueType="num" p14:bounceEnd="80000">
                                          <p:cBhvr additive="base">
                                            <p:cTn id="15" dur="1000" fill="hold"/>
                                            <p:tgtEl>
                                              <p:spTgt spid="12"/>
                                            </p:tgtEl>
                                            <p:attrNameLst>
                                              <p:attrName>ppt_x</p:attrName>
                                            </p:attrNameLst>
                                          </p:cBhvr>
                                          <p:tavLst>
                                            <p:tav tm="0">
                                              <p:val>
                                                <p:strVal val="#ppt_x"/>
                                              </p:val>
                                            </p:tav>
                                            <p:tav tm="100000">
                                              <p:val>
                                                <p:strVal val="#ppt_x"/>
                                              </p:val>
                                            </p:tav>
                                          </p:tavLst>
                                        </p:anim>
                                        <p:anim calcmode="lin" valueType="num" p14:bounceEnd="80000">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80000">
                                      <p:stCondLst>
                                        <p:cond delay="100"/>
                                      </p:stCondLst>
                                      <p:childTnLst>
                                        <p:set>
                                          <p:cBhvr>
                                            <p:cTn id="18" dur="1" fill="hold">
                                              <p:stCondLst>
                                                <p:cond delay="0"/>
                                              </p:stCondLst>
                                            </p:cTn>
                                            <p:tgtEl>
                                              <p:spTgt spid="5"/>
                                            </p:tgtEl>
                                            <p:attrNameLst>
                                              <p:attrName>style.visibility</p:attrName>
                                            </p:attrNameLst>
                                          </p:cBhvr>
                                          <p:to>
                                            <p:strVal val="visible"/>
                                          </p:to>
                                        </p:set>
                                        <p:anim calcmode="lin" valueType="num" p14:bounceEnd="80000">
                                          <p:cBhvr additive="base">
                                            <p:cTn id="19" dur="1000" fill="hold"/>
                                            <p:tgtEl>
                                              <p:spTgt spid="5"/>
                                            </p:tgtEl>
                                            <p:attrNameLst>
                                              <p:attrName>ppt_x</p:attrName>
                                            </p:attrNameLst>
                                          </p:cBhvr>
                                          <p:tavLst>
                                            <p:tav tm="0">
                                              <p:val>
                                                <p:strVal val="#ppt_x"/>
                                              </p:val>
                                            </p:tav>
                                            <p:tav tm="100000">
                                              <p:val>
                                                <p:strVal val="#ppt_x"/>
                                              </p:val>
                                            </p:tav>
                                          </p:tavLst>
                                        </p:anim>
                                        <p:anim calcmode="lin" valueType="num" p14:bounceEnd="80000">
                                          <p:cBhvr additive="base">
                                            <p:cTn id="20"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1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ppt_x"/>
                                              </p:val>
                                            </p:tav>
                                            <p:tav tm="100000">
                                              <p:val>
                                                <p:strVal val="#ppt_x"/>
                                              </p:val>
                                            </p:tav>
                                          </p:tavLst>
                                        </p:anim>
                                        <p:anim calcmode="lin" valueType="num">
                                          <p:cBhvr additive="base">
                                            <p:cTn id="20"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161143" y="3619500"/>
            <a:ext cx="9779177" cy="0"/>
          </a:xfrm>
          <a:prstGeom prst="line">
            <a:avLst/>
          </a:prstGeom>
          <a:ln>
            <a:solidFill>
              <a:srgbClr val="00CCFF"/>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950686" y="3354614"/>
            <a:ext cx="537029" cy="537029"/>
          </a:xfrm>
          <a:prstGeom prst="ellipse">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729368" y="2961680"/>
            <a:ext cx="1493669" cy="1493669"/>
          </a:xfrm>
          <a:prstGeom prst="ellipse">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372690" y="3183947"/>
            <a:ext cx="892362" cy="892362"/>
          </a:xfrm>
          <a:prstGeom prst="ellipse">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704286" y="3354614"/>
            <a:ext cx="537029" cy="537029"/>
          </a:xfrm>
          <a:prstGeom prst="ellipse">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221593" y="3487057"/>
            <a:ext cx="264886" cy="2648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203121" y="3487057"/>
            <a:ext cx="264886" cy="2648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472793" y="3488554"/>
            <a:ext cx="264886" cy="2648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454321" y="3488554"/>
            <a:ext cx="264886" cy="2648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729437" y="3488554"/>
            <a:ext cx="264886" cy="2648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9710965" y="3488554"/>
            <a:ext cx="264886" cy="2648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19166" y="2234518"/>
            <a:ext cx="702468" cy="702468"/>
            <a:chOff x="4119166" y="2234518"/>
            <a:chExt cx="702468" cy="702468"/>
          </a:xfrm>
        </p:grpSpPr>
        <p:sp>
          <p:nvSpPr>
            <p:cNvPr id="20" name="泪滴形 19"/>
            <p:cNvSpPr/>
            <p:nvPr/>
          </p:nvSpPr>
          <p:spPr>
            <a:xfrm rot="8100000">
              <a:off x="4119166" y="2234518"/>
              <a:ext cx="702468" cy="702468"/>
            </a:xfrm>
            <a:prstGeom prst="teardrop">
              <a:avLst>
                <a:gd name="adj" fmla="val 1278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p:cNvSpPr txBox="1"/>
            <p:nvPr/>
          </p:nvSpPr>
          <p:spPr>
            <a:xfrm>
              <a:off x="4217766" y="2387994"/>
              <a:ext cx="505267" cy="369332"/>
            </a:xfrm>
            <a:prstGeom prst="rect">
              <a:avLst/>
            </a:prstGeom>
            <a:noFill/>
          </p:spPr>
          <p:txBody>
            <a:bodyPr wrap="none" rtlCol="0">
              <a:spAutoFit/>
            </a:bodyPr>
            <a:lstStyle/>
            <a:p>
              <a:r>
                <a:rPr lang="en-US" altLang="zh-CN" dirty="0" smtClean="0">
                  <a:solidFill>
                    <a:srgbClr val="00CCFF"/>
                  </a:solidFill>
                  <a:latin typeface="华文细黑" panose="02010600040101010101" pitchFamily="2" charset="-122"/>
                  <a:ea typeface="华文细黑" panose="02010600040101010101" pitchFamily="2" charset="-122"/>
                </a:rPr>
                <a:t>5.6</a:t>
              </a:r>
              <a:endParaRPr lang="zh-CN" altLang="en-US" dirty="0">
                <a:solidFill>
                  <a:srgbClr val="00CCFF"/>
                </a:solidFill>
                <a:latin typeface="华文细黑" panose="02010600040101010101" pitchFamily="2" charset="-122"/>
                <a:ea typeface="华文细黑" panose="02010600040101010101" pitchFamily="2" charset="-122"/>
              </a:endParaRPr>
            </a:p>
          </p:txBody>
        </p:sp>
      </p:grpSp>
      <p:grpSp>
        <p:nvGrpSpPr>
          <p:cNvPr id="4" name="组合 3"/>
          <p:cNvGrpSpPr/>
          <p:nvPr/>
        </p:nvGrpSpPr>
        <p:grpSpPr>
          <a:xfrm>
            <a:off x="9492173" y="2234518"/>
            <a:ext cx="747381" cy="702468"/>
            <a:chOff x="9492173" y="2234518"/>
            <a:chExt cx="747381" cy="702468"/>
          </a:xfrm>
        </p:grpSpPr>
        <p:sp>
          <p:nvSpPr>
            <p:cNvPr id="21" name="泪滴形 20"/>
            <p:cNvSpPr/>
            <p:nvPr/>
          </p:nvSpPr>
          <p:spPr>
            <a:xfrm rot="8100000">
              <a:off x="9492173" y="2234518"/>
              <a:ext cx="702468" cy="702468"/>
            </a:xfrm>
            <a:prstGeom prst="teardrop">
              <a:avLst>
                <a:gd name="adj" fmla="val 1278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9572230" y="2421887"/>
              <a:ext cx="667324" cy="369332"/>
            </a:xfrm>
            <a:prstGeom prst="rect">
              <a:avLst/>
            </a:prstGeom>
            <a:noFill/>
          </p:spPr>
          <p:txBody>
            <a:bodyPr wrap="square" rtlCol="0">
              <a:spAutoFit/>
            </a:bodyPr>
            <a:lstStyle/>
            <a:p>
              <a:r>
                <a:rPr lang="en-US" altLang="zh-CN" dirty="0" smtClean="0">
                  <a:solidFill>
                    <a:srgbClr val="00CCFF"/>
                  </a:solidFill>
                  <a:latin typeface="华文细黑" panose="02010600040101010101" pitchFamily="2" charset="-122"/>
                  <a:ea typeface="华文细黑" panose="02010600040101010101" pitchFamily="2" charset="-122"/>
                </a:rPr>
                <a:t>6.10</a:t>
              </a:r>
              <a:endParaRPr lang="zh-CN" altLang="en-US" dirty="0">
                <a:solidFill>
                  <a:srgbClr val="00CCFF"/>
                </a:solidFill>
                <a:latin typeface="华文细黑" panose="02010600040101010101" pitchFamily="2" charset="-122"/>
                <a:ea typeface="华文细黑" panose="02010600040101010101" pitchFamily="2" charset="-122"/>
              </a:endParaRPr>
            </a:p>
          </p:txBody>
        </p:sp>
      </p:grpSp>
      <p:sp>
        <p:nvSpPr>
          <p:cNvPr id="25" name="文本框 24"/>
          <p:cNvSpPr txBox="1"/>
          <p:nvPr/>
        </p:nvSpPr>
        <p:spPr>
          <a:xfrm>
            <a:off x="837977" y="4050521"/>
            <a:ext cx="646331" cy="369332"/>
          </a:xfrm>
          <a:prstGeom prst="rect">
            <a:avLst/>
          </a:prstGeom>
          <a:noFill/>
        </p:spPr>
        <p:txBody>
          <a:bodyPr wrap="none" rtlCol="0">
            <a:spAutoFit/>
          </a:bodyPr>
          <a:lstStyle/>
          <a:p>
            <a:r>
              <a:rPr lang="zh-CN" altLang="en-US" dirty="0">
                <a:solidFill>
                  <a:srgbClr val="00CCFF"/>
                </a:solidFill>
                <a:latin typeface="华文细黑" panose="02010600040101010101" pitchFamily="2" charset="-122"/>
                <a:ea typeface="华文细黑" panose="02010600040101010101" pitchFamily="2" charset="-122"/>
              </a:rPr>
              <a:t>文档</a:t>
            </a:r>
          </a:p>
        </p:txBody>
      </p:sp>
      <p:sp>
        <p:nvSpPr>
          <p:cNvPr id="26" name="文本框 25"/>
          <p:cNvSpPr txBox="1"/>
          <p:nvPr/>
        </p:nvSpPr>
        <p:spPr>
          <a:xfrm>
            <a:off x="4147233" y="4557063"/>
            <a:ext cx="646331" cy="369332"/>
          </a:xfrm>
          <a:prstGeom prst="rect">
            <a:avLst/>
          </a:prstGeom>
          <a:noFill/>
        </p:spPr>
        <p:txBody>
          <a:bodyPr wrap="none" rtlCol="0">
            <a:spAutoFit/>
          </a:bodyPr>
          <a:lstStyle/>
          <a:p>
            <a:r>
              <a:rPr lang="zh-CN" altLang="en-US" dirty="0">
                <a:solidFill>
                  <a:srgbClr val="00CCFF"/>
                </a:solidFill>
                <a:latin typeface="华文细黑" panose="02010600040101010101" pitchFamily="2" charset="-122"/>
                <a:ea typeface="华文细黑" panose="02010600040101010101" pitchFamily="2" charset="-122"/>
              </a:rPr>
              <a:t>编程</a:t>
            </a:r>
          </a:p>
        </p:txBody>
      </p:sp>
      <p:sp>
        <p:nvSpPr>
          <p:cNvPr id="27" name="文本框 26"/>
          <p:cNvSpPr txBox="1"/>
          <p:nvPr/>
        </p:nvSpPr>
        <p:spPr>
          <a:xfrm>
            <a:off x="7495705" y="4146700"/>
            <a:ext cx="646331" cy="369332"/>
          </a:xfrm>
          <a:prstGeom prst="rect">
            <a:avLst/>
          </a:prstGeom>
          <a:noFill/>
        </p:spPr>
        <p:txBody>
          <a:bodyPr wrap="none" rtlCol="0">
            <a:spAutoFit/>
          </a:bodyPr>
          <a:lstStyle/>
          <a:p>
            <a:r>
              <a:rPr lang="zh-CN" altLang="en-US" dirty="0">
                <a:solidFill>
                  <a:srgbClr val="00CCFF"/>
                </a:solidFill>
                <a:latin typeface="华文细黑" panose="02010600040101010101" pitchFamily="2" charset="-122"/>
                <a:ea typeface="华文细黑" panose="02010600040101010101" pitchFamily="2" charset="-122"/>
              </a:rPr>
              <a:t>测试</a:t>
            </a:r>
          </a:p>
        </p:txBody>
      </p:sp>
      <p:sp>
        <p:nvSpPr>
          <p:cNvPr id="28" name="文本框 27"/>
          <p:cNvSpPr txBox="1"/>
          <p:nvPr/>
        </p:nvSpPr>
        <p:spPr>
          <a:xfrm>
            <a:off x="10649634" y="4064263"/>
            <a:ext cx="646331" cy="369332"/>
          </a:xfrm>
          <a:prstGeom prst="rect">
            <a:avLst/>
          </a:prstGeom>
          <a:noFill/>
        </p:spPr>
        <p:txBody>
          <a:bodyPr wrap="none" rtlCol="0">
            <a:spAutoFit/>
          </a:bodyPr>
          <a:lstStyle/>
          <a:p>
            <a:r>
              <a:rPr lang="zh-CN" altLang="en-US" dirty="0" smtClean="0">
                <a:solidFill>
                  <a:srgbClr val="00CCFF"/>
                </a:solidFill>
                <a:latin typeface="华文细黑" panose="02010600040101010101" pitchFamily="2" charset="-122"/>
                <a:ea typeface="华文细黑" panose="02010600040101010101" pitchFamily="2" charset="-122"/>
              </a:rPr>
              <a:t>结束</a:t>
            </a:r>
            <a:endParaRPr lang="zh-CN" altLang="en-US" dirty="0">
              <a:solidFill>
                <a:srgbClr val="00CCFF"/>
              </a:solidFill>
              <a:latin typeface="华文细黑" panose="02010600040101010101" pitchFamily="2" charset="-122"/>
              <a:ea typeface="华文细黑" panose="02010600040101010101" pitchFamily="2" charset="-122"/>
            </a:endParaRPr>
          </a:p>
        </p:txBody>
      </p:sp>
      <p:sp>
        <p:nvSpPr>
          <p:cNvPr id="29" name="文本框 28"/>
          <p:cNvSpPr txBox="1"/>
          <p:nvPr/>
        </p:nvSpPr>
        <p:spPr>
          <a:xfrm>
            <a:off x="2037282" y="3047219"/>
            <a:ext cx="633507" cy="369332"/>
          </a:xfrm>
          <a:prstGeom prst="rect">
            <a:avLst/>
          </a:prstGeom>
          <a:noFill/>
        </p:spPr>
        <p:txBody>
          <a:bodyPr wrap="none" rtlCol="0">
            <a:spAutoFit/>
          </a:bodyPr>
          <a:lstStyle/>
          <a:p>
            <a:r>
              <a:rPr lang="en-US" altLang="zh-CN" dirty="0" smtClean="0">
                <a:solidFill>
                  <a:schemeClr val="bg1"/>
                </a:solidFill>
                <a:latin typeface="华文细黑" panose="02010600040101010101" pitchFamily="2" charset="-122"/>
                <a:ea typeface="华文细黑" panose="02010600040101010101" pitchFamily="2" charset="-122"/>
              </a:rPr>
              <a:t>4.28</a:t>
            </a:r>
            <a:endParaRPr lang="zh-CN" altLang="en-US" dirty="0">
              <a:solidFill>
                <a:schemeClr val="bg1"/>
              </a:solidFill>
              <a:latin typeface="华文细黑" panose="02010600040101010101" pitchFamily="2" charset="-122"/>
              <a:ea typeface="华文细黑" panose="02010600040101010101" pitchFamily="2" charset="-122"/>
            </a:endParaRPr>
          </a:p>
        </p:txBody>
      </p:sp>
      <p:sp>
        <p:nvSpPr>
          <p:cNvPr id="34" name="矩形 33"/>
          <p:cNvSpPr/>
          <p:nvPr/>
        </p:nvSpPr>
        <p:spPr>
          <a:xfrm>
            <a:off x="1172264" y="5228031"/>
            <a:ext cx="9847473" cy="276999"/>
          </a:xfrm>
          <a:prstGeom prst="rect">
            <a:avLst/>
          </a:prstGeom>
          <a:noFill/>
        </p:spPr>
        <p:txBody>
          <a:bodyPr wrap="square">
            <a:spAutoFit/>
          </a:bodyPr>
          <a:lstStyle/>
          <a:p>
            <a:pPr algn="ctr"/>
            <a:r>
              <a:rPr lang="zh-CN" altLang="en-US" sz="12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软件开发大致时间图，详见计划文档</a:t>
            </a:r>
            <a:endParaRPr lang="en-GB"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35" name="文本框 34"/>
          <p:cNvSpPr txBox="1"/>
          <p:nvPr/>
        </p:nvSpPr>
        <p:spPr>
          <a:xfrm>
            <a:off x="3016669" y="283869"/>
            <a:ext cx="6158662" cy="707886"/>
          </a:xfrm>
          <a:prstGeom prst="rect">
            <a:avLst/>
          </a:prstGeom>
          <a:noFill/>
        </p:spPr>
        <p:txBody>
          <a:bodyPr wrap="square" rtlCol="0">
            <a:spAutoFit/>
          </a:bodyPr>
          <a:lstStyle/>
          <a:p>
            <a:pPr algn="ctr"/>
            <a:r>
              <a:rPr lang="zh-CN" altLang="en-US" sz="4000" b="1" dirty="0">
                <a:solidFill>
                  <a:srgbClr val="00CCFF"/>
                </a:solidFill>
                <a:latin typeface="华文细黑" panose="02010600040101010101" pitchFamily="2" charset="-122"/>
                <a:ea typeface="华文细黑" panose="02010600040101010101" pitchFamily="2" charset="-122"/>
              </a:rPr>
              <a:t>时间流程</a:t>
            </a:r>
          </a:p>
        </p:txBody>
      </p:sp>
      <p:sp>
        <p:nvSpPr>
          <p:cNvPr id="36" name="矩形 35"/>
          <p:cNvSpPr/>
          <p:nvPr/>
        </p:nvSpPr>
        <p:spPr>
          <a:xfrm>
            <a:off x="1618341" y="1155212"/>
            <a:ext cx="8969829" cy="307777"/>
          </a:xfrm>
          <a:prstGeom prst="rect">
            <a:avLst/>
          </a:prstGeom>
        </p:spPr>
        <p:txBody>
          <a:bodyPr wrap="square">
            <a:spAutoFit/>
          </a:bodyPr>
          <a:lstStyle/>
          <a:p>
            <a:pPr algn="ctr"/>
            <a:r>
              <a:rPr lang="zh-CN" altLang="en-US" sz="1400" dirty="0" smtClean="0">
                <a:solidFill>
                  <a:schemeClr val="bg1"/>
                </a:solidFill>
                <a:latin typeface="华文细黑" panose="02010600040101010101" pitchFamily="2" charset="-122"/>
                <a:ea typeface="华文细黑" panose="02010600040101010101" pitchFamily="2" charset="-122"/>
              </a:rPr>
              <a:t>按照迭代三计划文档安排的时间流程</a:t>
            </a:r>
            <a:endParaRPr lang="zh-CN" altLang="en-US" sz="1400" dirty="0"/>
          </a:p>
        </p:txBody>
      </p:sp>
      <p:sp>
        <p:nvSpPr>
          <p:cNvPr id="38" name="泪滴形 37"/>
          <p:cNvSpPr/>
          <p:nvPr/>
        </p:nvSpPr>
        <p:spPr>
          <a:xfrm rot="8100000">
            <a:off x="7467636" y="2328846"/>
            <a:ext cx="702468" cy="702468"/>
          </a:xfrm>
          <a:prstGeom prst="teardrop">
            <a:avLst>
              <a:gd name="adj" fmla="val 1278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文本框 38"/>
          <p:cNvSpPr txBox="1"/>
          <p:nvPr/>
        </p:nvSpPr>
        <p:spPr>
          <a:xfrm>
            <a:off x="7508529" y="2489641"/>
            <a:ext cx="633507" cy="369332"/>
          </a:xfrm>
          <a:prstGeom prst="rect">
            <a:avLst/>
          </a:prstGeom>
          <a:noFill/>
        </p:spPr>
        <p:txBody>
          <a:bodyPr wrap="none" rtlCol="0">
            <a:spAutoFit/>
          </a:bodyPr>
          <a:lstStyle/>
          <a:p>
            <a:r>
              <a:rPr lang="en-US" altLang="zh-CN" dirty="0" smtClean="0">
                <a:solidFill>
                  <a:srgbClr val="00CCFF"/>
                </a:solidFill>
                <a:latin typeface="华文细黑" panose="02010600040101010101" pitchFamily="2" charset="-122"/>
                <a:ea typeface="华文细黑" panose="02010600040101010101" pitchFamily="2" charset="-122"/>
              </a:rPr>
              <a:t>5.27</a:t>
            </a:r>
            <a:endParaRPr lang="zh-CN" altLang="en-US" dirty="0">
              <a:solidFill>
                <a:srgbClr val="00CCFF"/>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15972308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00"/>
                                            <p:tgtEl>
                                              <p:spTgt spid="6"/>
                                            </p:tgtEl>
                                          </p:cBhvr>
                                        </p:animEffect>
                                      </p:childTnLst>
                                    </p:cTn>
                                  </p:par>
                                  <p:par>
                                    <p:cTn id="11" presetID="6" presetClass="emph" presetSubtype="0" fill="hold" grpId="1" nodeType="withEffect" p14:presetBounceEnd="100000">
                                      <p:stCondLst>
                                        <p:cond delay="0"/>
                                      </p:stCondLst>
                                      <p:childTnLst>
                                        <p:animScale p14:bounceEnd="100000">
                                          <p:cBhvr>
                                            <p:cTn id="12" dur="500" fill="hold"/>
                                            <p:tgtEl>
                                              <p:spTgt spid="6"/>
                                            </p:tgtEl>
                                          </p:cBhvr>
                                          <p:by x="101000" y="101000"/>
                                          <p:from x="98000" y="98000"/>
                                          <p:to x="100000" y="100000"/>
                                        </p:animScale>
                                      </p:childTnLst>
                                    </p:cTn>
                                  </p:par>
                                  <p:par>
                                    <p:cTn id="13" presetID="10" presetClass="entr" presetSubtype="0" fill="hold" grpId="0" nodeType="withEffect">
                                      <p:stCondLst>
                                        <p:cond delay="15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00"/>
                                            <p:tgtEl>
                                              <p:spTgt spid="10"/>
                                            </p:tgtEl>
                                          </p:cBhvr>
                                        </p:animEffect>
                                      </p:childTnLst>
                                    </p:cTn>
                                  </p:par>
                                  <p:par>
                                    <p:cTn id="16" presetID="6" presetClass="emph" presetSubtype="0" fill="hold" grpId="1" nodeType="withEffect" p14:presetBounceEnd="100000">
                                      <p:stCondLst>
                                        <p:cond delay="150"/>
                                      </p:stCondLst>
                                      <p:childTnLst>
                                        <p:animScale p14:bounceEnd="100000">
                                          <p:cBhvr>
                                            <p:cTn id="17" dur="500" fill="hold"/>
                                            <p:tgtEl>
                                              <p:spTgt spid="10"/>
                                            </p:tgtEl>
                                          </p:cBhvr>
                                          <p:by x="101000" y="101000"/>
                                          <p:from x="98000" y="98000"/>
                                          <p:to x="100000" y="100000"/>
                                        </p:animScale>
                                      </p:childTnLst>
                                    </p:cTn>
                                  </p:par>
                                  <p:par>
                                    <p:cTn id="18" presetID="10" presetClass="entr" presetSubtype="0" fill="hold" grpId="0" nodeType="withEffect">
                                      <p:stCondLst>
                                        <p:cond delay="30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200"/>
                                            <p:tgtEl>
                                              <p:spTgt spid="11"/>
                                            </p:tgtEl>
                                          </p:cBhvr>
                                        </p:animEffect>
                                      </p:childTnLst>
                                    </p:cTn>
                                  </p:par>
                                  <p:par>
                                    <p:cTn id="21" presetID="6" presetClass="emph" presetSubtype="0" fill="hold" grpId="1" nodeType="withEffect" p14:presetBounceEnd="100000">
                                      <p:stCondLst>
                                        <p:cond delay="300"/>
                                      </p:stCondLst>
                                      <p:childTnLst>
                                        <p:animScale p14:bounceEnd="100000">
                                          <p:cBhvr>
                                            <p:cTn id="22" dur="500" fill="hold"/>
                                            <p:tgtEl>
                                              <p:spTgt spid="11"/>
                                            </p:tgtEl>
                                          </p:cBhvr>
                                          <p:by x="101000" y="101000"/>
                                          <p:from x="98000" y="98000"/>
                                          <p:to x="100000" y="100000"/>
                                        </p:animScale>
                                      </p:childTnLst>
                                    </p:cTn>
                                  </p:par>
                                  <p:par>
                                    <p:cTn id="23" presetID="10" presetClass="entr" presetSubtype="0" fill="hold" grpId="0" nodeType="withEffect">
                                      <p:stCondLst>
                                        <p:cond delay="45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00"/>
                                            <p:tgtEl>
                                              <p:spTgt spid="7"/>
                                            </p:tgtEl>
                                          </p:cBhvr>
                                        </p:animEffect>
                                      </p:childTnLst>
                                    </p:cTn>
                                  </p:par>
                                  <p:par>
                                    <p:cTn id="26" presetID="6" presetClass="emph" presetSubtype="0" fill="hold" grpId="1" nodeType="withEffect" p14:presetBounceEnd="100000">
                                      <p:stCondLst>
                                        <p:cond delay="450"/>
                                      </p:stCondLst>
                                      <p:childTnLst>
                                        <p:animScale p14:bounceEnd="100000">
                                          <p:cBhvr>
                                            <p:cTn id="27" dur="500" fill="hold"/>
                                            <p:tgtEl>
                                              <p:spTgt spid="7"/>
                                            </p:tgtEl>
                                          </p:cBhvr>
                                          <p:by x="101000" y="101000"/>
                                          <p:from x="98000" y="98000"/>
                                          <p:to x="100000" y="100000"/>
                                        </p:animScale>
                                      </p:childTnLst>
                                    </p:cTn>
                                  </p:par>
                                  <p:par>
                                    <p:cTn id="28" presetID="10" presetClass="entr" presetSubtype="0" fill="hold" grpId="0" nodeType="withEffect">
                                      <p:stCondLst>
                                        <p:cond delay="60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200"/>
                                            <p:tgtEl>
                                              <p:spTgt spid="12"/>
                                            </p:tgtEl>
                                          </p:cBhvr>
                                        </p:animEffect>
                                      </p:childTnLst>
                                    </p:cTn>
                                  </p:par>
                                  <p:par>
                                    <p:cTn id="31" presetID="6" presetClass="emph" presetSubtype="0" fill="hold" grpId="1" nodeType="withEffect" p14:presetBounceEnd="100000">
                                      <p:stCondLst>
                                        <p:cond delay="600"/>
                                      </p:stCondLst>
                                      <p:childTnLst>
                                        <p:animScale p14:bounceEnd="100000">
                                          <p:cBhvr>
                                            <p:cTn id="32" dur="500" fill="hold"/>
                                            <p:tgtEl>
                                              <p:spTgt spid="12"/>
                                            </p:tgtEl>
                                          </p:cBhvr>
                                          <p:by x="101000" y="101000"/>
                                          <p:from x="98000" y="98000"/>
                                          <p:to x="100000" y="100000"/>
                                        </p:animScale>
                                      </p:childTnLst>
                                    </p:cTn>
                                  </p:par>
                                  <p:par>
                                    <p:cTn id="33" presetID="10" presetClass="entr" presetSubtype="0" fill="hold" grpId="0" nodeType="withEffect">
                                      <p:stCondLst>
                                        <p:cond delay="7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00"/>
                                            <p:tgtEl>
                                              <p:spTgt spid="13"/>
                                            </p:tgtEl>
                                          </p:cBhvr>
                                        </p:animEffect>
                                      </p:childTnLst>
                                    </p:cTn>
                                  </p:par>
                                  <p:par>
                                    <p:cTn id="36" presetID="6" presetClass="emph" presetSubtype="0" fill="hold" grpId="1" nodeType="withEffect" p14:presetBounceEnd="100000">
                                      <p:stCondLst>
                                        <p:cond delay="750"/>
                                      </p:stCondLst>
                                      <p:childTnLst>
                                        <p:animScale p14:bounceEnd="100000">
                                          <p:cBhvr>
                                            <p:cTn id="37" dur="500" fill="hold"/>
                                            <p:tgtEl>
                                              <p:spTgt spid="13"/>
                                            </p:tgtEl>
                                          </p:cBhvr>
                                          <p:by x="101000" y="101000"/>
                                          <p:from x="98000" y="98000"/>
                                          <p:to x="100000" y="100000"/>
                                        </p:animScale>
                                      </p:childTnLst>
                                    </p:cTn>
                                  </p:par>
                                  <p:par>
                                    <p:cTn id="38" presetID="10" presetClass="entr" presetSubtype="0" fill="hold" grpId="0" nodeType="withEffect">
                                      <p:stCondLst>
                                        <p:cond delay="90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200"/>
                                            <p:tgtEl>
                                              <p:spTgt spid="8"/>
                                            </p:tgtEl>
                                          </p:cBhvr>
                                        </p:animEffect>
                                      </p:childTnLst>
                                    </p:cTn>
                                  </p:par>
                                  <p:par>
                                    <p:cTn id="41" presetID="6" presetClass="emph" presetSubtype="0" fill="hold" grpId="1" nodeType="withEffect" p14:presetBounceEnd="100000">
                                      <p:stCondLst>
                                        <p:cond delay="900"/>
                                      </p:stCondLst>
                                      <p:childTnLst>
                                        <p:animScale p14:bounceEnd="100000">
                                          <p:cBhvr>
                                            <p:cTn id="42" dur="500" fill="hold"/>
                                            <p:tgtEl>
                                              <p:spTgt spid="8"/>
                                            </p:tgtEl>
                                          </p:cBhvr>
                                          <p:by x="101000" y="101000"/>
                                          <p:from x="98000" y="98000"/>
                                          <p:to x="100000" y="100000"/>
                                        </p:animScale>
                                      </p:childTnLst>
                                    </p:cTn>
                                  </p:par>
                                  <p:par>
                                    <p:cTn id="43" presetID="10" presetClass="entr" presetSubtype="0" fill="hold" grpId="0" nodeType="withEffect">
                                      <p:stCondLst>
                                        <p:cond delay="105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200"/>
                                            <p:tgtEl>
                                              <p:spTgt spid="14"/>
                                            </p:tgtEl>
                                          </p:cBhvr>
                                        </p:animEffect>
                                      </p:childTnLst>
                                    </p:cTn>
                                  </p:par>
                                  <p:par>
                                    <p:cTn id="46" presetID="6" presetClass="emph" presetSubtype="0" fill="hold" grpId="1" nodeType="withEffect" p14:presetBounceEnd="100000">
                                      <p:stCondLst>
                                        <p:cond delay="1050"/>
                                      </p:stCondLst>
                                      <p:childTnLst>
                                        <p:animScale p14:bounceEnd="100000">
                                          <p:cBhvr>
                                            <p:cTn id="47" dur="500" fill="hold"/>
                                            <p:tgtEl>
                                              <p:spTgt spid="14"/>
                                            </p:tgtEl>
                                          </p:cBhvr>
                                          <p:by x="101000" y="101000"/>
                                          <p:from x="98000" y="98000"/>
                                          <p:to x="100000" y="100000"/>
                                        </p:animScale>
                                      </p:childTnLst>
                                    </p:cTn>
                                  </p:par>
                                  <p:par>
                                    <p:cTn id="48" presetID="10" presetClass="entr" presetSubtype="0" fill="hold" grpId="0" nodeType="withEffect">
                                      <p:stCondLst>
                                        <p:cond delay="12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200"/>
                                            <p:tgtEl>
                                              <p:spTgt spid="15"/>
                                            </p:tgtEl>
                                          </p:cBhvr>
                                        </p:animEffect>
                                      </p:childTnLst>
                                    </p:cTn>
                                  </p:par>
                                  <p:par>
                                    <p:cTn id="51" presetID="6" presetClass="emph" presetSubtype="0" fill="hold" grpId="1" nodeType="withEffect" p14:presetBounceEnd="100000">
                                      <p:stCondLst>
                                        <p:cond delay="1200"/>
                                      </p:stCondLst>
                                      <p:childTnLst>
                                        <p:animScale p14:bounceEnd="100000">
                                          <p:cBhvr>
                                            <p:cTn id="52" dur="500" fill="hold"/>
                                            <p:tgtEl>
                                              <p:spTgt spid="15"/>
                                            </p:tgtEl>
                                          </p:cBhvr>
                                          <p:by x="101000" y="101000"/>
                                          <p:from x="98000" y="98000"/>
                                          <p:to x="100000" y="100000"/>
                                        </p:animScale>
                                      </p:childTnLst>
                                    </p:cTn>
                                  </p:par>
                                  <p:par>
                                    <p:cTn id="53" presetID="10" presetClass="entr" presetSubtype="0" fill="hold" grpId="0" nodeType="withEffect">
                                      <p:stCondLst>
                                        <p:cond delay="135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200"/>
                                            <p:tgtEl>
                                              <p:spTgt spid="9"/>
                                            </p:tgtEl>
                                          </p:cBhvr>
                                        </p:animEffect>
                                      </p:childTnLst>
                                    </p:cTn>
                                  </p:par>
                                  <p:par>
                                    <p:cTn id="56" presetID="6" presetClass="emph" presetSubtype="0" fill="hold" grpId="1" nodeType="withEffect" p14:presetBounceEnd="100000">
                                      <p:stCondLst>
                                        <p:cond delay="1350"/>
                                      </p:stCondLst>
                                      <p:childTnLst>
                                        <p:animScale p14:bounceEnd="100000">
                                          <p:cBhvr>
                                            <p:cTn id="57" dur="500" fill="hold"/>
                                            <p:tgtEl>
                                              <p:spTgt spid="9"/>
                                            </p:tgtEl>
                                          </p:cBhvr>
                                          <p:by x="101000" y="101000"/>
                                          <p:from x="98000" y="98000"/>
                                          <p:to x="100000" y="100000"/>
                                        </p:animScale>
                                      </p:childTnLst>
                                    </p:cTn>
                                  </p:par>
                                  <p:par>
                                    <p:cTn id="58" presetID="10" presetClass="entr" presetSubtype="0" fill="hold" nodeType="withEffect">
                                      <p:stCondLst>
                                        <p:cond delay="45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200"/>
                                            <p:tgtEl>
                                              <p:spTgt spid="2"/>
                                            </p:tgtEl>
                                          </p:cBhvr>
                                        </p:animEffect>
                                      </p:childTnLst>
                                    </p:cTn>
                                  </p:par>
                                  <p:par>
                                    <p:cTn id="61" presetID="6" presetClass="emph" presetSubtype="0" fill="hold" nodeType="withEffect" p14:presetBounceEnd="100000">
                                      <p:stCondLst>
                                        <p:cond delay="450"/>
                                      </p:stCondLst>
                                      <p:childTnLst>
                                        <p:animScale p14:bounceEnd="100000">
                                          <p:cBhvr>
                                            <p:cTn id="62" dur="500" fill="hold"/>
                                            <p:tgtEl>
                                              <p:spTgt spid="2"/>
                                            </p:tgtEl>
                                          </p:cBhvr>
                                          <p:by x="101000" y="101000"/>
                                          <p:from x="98000" y="98000"/>
                                          <p:to x="100000" y="100000"/>
                                        </p:animScale>
                                      </p:childTnLst>
                                    </p:cTn>
                                  </p:par>
                                  <p:par>
                                    <p:cTn id="63" presetID="10" presetClass="entr" presetSubtype="0" fill="hold" nodeType="withEffect">
                                      <p:stCondLst>
                                        <p:cond delay="120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200"/>
                                            <p:tgtEl>
                                              <p:spTgt spid="4"/>
                                            </p:tgtEl>
                                          </p:cBhvr>
                                        </p:animEffect>
                                      </p:childTnLst>
                                    </p:cTn>
                                  </p:par>
                                  <p:par>
                                    <p:cTn id="66" presetID="6" presetClass="emph" presetSubtype="0" fill="hold" nodeType="withEffect" p14:presetBounceEnd="100000">
                                      <p:stCondLst>
                                        <p:cond delay="1200"/>
                                      </p:stCondLst>
                                      <p:childTnLst>
                                        <p:animScale p14:bounceEnd="100000">
                                          <p:cBhvr>
                                            <p:cTn id="67" dur="500" fill="hold"/>
                                            <p:tgtEl>
                                              <p:spTgt spid="4"/>
                                            </p:tgtEl>
                                          </p:cBhvr>
                                          <p:by x="101000" y="101000"/>
                                          <p:from x="98000" y="98000"/>
                                          <p:to x="100000" y="100000"/>
                                        </p:animScale>
                                      </p:childTnLst>
                                    </p:cTn>
                                  </p:par>
                                  <p:par>
                                    <p:cTn id="68" presetID="42"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anim calcmode="lin" valueType="num">
                                          <p:cBhvr>
                                            <p:cTn id="71" dur="500" fill="hold"/>
                                            <p:tgtEl>
                                              <p:spTgt spid="25"/>
                                            </p:tgtEl>
                                            <p:attrNameLst>
                                              <p:attrName>ppt_x</p:attrName>
                                            </p:attrNameLst>
                                          </p:cBhvr>
                                          <p:tavLst>
                                            <p:tav tm="0">
                                              <p:val>
                                                <p:strVal val="#ppt_x"/>
                                              </p:val>
                                            </p:tav>
                                            <p:tav tm="100000">
                                              <p:val>
                                                <p:strVal val="#ppt_x"/>
                                              </p:val>
                                            </p:tav>
                                          </p:tavLst>
                                        </p:anim>
                                        <p:anim calcmode="lin" valueType="num">
                                          <p:cBhvr>
                                            <p:cTn id="72" dur="500" fill="hold"/>
                                            <p:tgtEl>
                                              <p:spTgt spid="25"/>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45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anim calcmode="lin" valueType="num">
                                          <p:cBhvr>
                                            <p:cTn id="76" dur="500" fill="hold"/>
                                            <p:tgtEl>
                                              <p:spTgt spid="26"/>
                                            </p:tgtEl>
                                            <p:attrNameLst>
                                              <p:attrName>ppt_x</p:attrName>
                                            </p:attrNameLst>
                                          </p:cBhvr>
                                          <p:tavLst>
                                            <p:tav tm="0">
                                              <p:val>
                                                <p:strVal val="#ppt_x"/>
                                              </p:val>
                                            </p:tav>
                                            <p:tav tm="100000">
                                              <p:val>
                                                <p:strVal val="#ppt_x"/>
                                              </p:val>
                                            </p:tav>
                                          </p:tavLst>
                                        </p:anim>
                                        <p:anim calcmode="lin" valueType="num">
                                          <p:cBhvr>
                                            <p:cTn id="77" dur="500" fill="hold"/>
                                            <p:tgtEl>
                                              <p:spTgt spid="26"/>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90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500"/>
                                            <p:tgtEl>
                                              <p:spTgt spid="27"/>
                                            </p:tgtEl>
                                          </p:cBhvr>
                                        </p:animEffect>
                                        <p:anim calcmode="lin" valueType="num">
                                          <p:cBhvr>
                                            <p:cTn id="81" dur="500" fill="hold"/>
                                            <p:tgtEl>
                                              <p:spTgt spid="27"/>
                                            </p:tgtEl>
                                            <p:attrNameLst>
                                              <p:attrName>ppt_x</p:attrName>
                                            </p:attrNameLst>
                                          </p:cBhvr>
                                          <p:tavLst>
                                            <p:tav tm="0">
                                              <p:val>
                                                <p:strVal val="#ppt_x"/>
                                              </p:val>
                                            </p:tav>
                                            <p:tav tm="100000">
                                              <p:val>
                                                <p:strVal val="#ppt_x"/>
                                              </p:val>
                                            </p:tav>
                                          </p:tavLst>
                                        </p:anim>
                                        <p:anim calcmode="lin" valueType="num">
                                          <p:cBhvr>
                                            <p:cTn id="82" dur="500" fill="hold"/>
                                            <p:tgtEl>
                                              <p:spTgt spid="27"/>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135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anim calcmode="lin" valueType="num">
                                          <p:cBhvr>
                                            <p:cTn id="86" dur="500" fill="hold"/>
                                            <p:tgtEl>
                                              <p:spTgt spid="28"/>
                                            </p:tgtEl>
                                            <p:attrNameLst>
                                              <p:attrName>ppt_x</p:attrName>
                                            </p:attrNameLst>
                                          </p:cBhvr>
                                          <p:tavLst>
                                            <p:tav tm="0">
                                              <p:val>
                                                <p:strVal val="#ppt_x"/>
                                              </p:val>
                                            </p:tav>
                                            <p:tav tm="100000">
                                              <p:val>
                                                <p:strVal val="#ppt_x"/>
                                              </p:val>
                                            </p:tav>
                                          </p:tavLst>
                                        </p:anim>
                                        <p:anim calcmode="lin" valueType="num">
                                          <p:cBhvr>
                                            <p:cTn id="87" dur="500" fill="hold"/>
                                            <p:tgtEl>
                                              <p:spTgt spid="28"/>
                                            </p:tgtEl>
                                            <p:attrNameLst>
                                              <p:attrName>ppt_y</p:attrName>
                                            </p:attrNameLst>
                                          </p:cBhvr>
                                          <p:tavLst>
                                            <p:tav tm="0">
                                              <p:val>
                                                <p:strVal val="#ppt_y+.1"/>
                                              </p:val>
                                            </p:tav>
                                            <p:tav tm="100000">
                                              <p:val>
                                                <p:strVal val="#ppt_y"/>
                                              </p:val>
                                            </p:tav>
                                          </p:tavLst>
                                        </p:anim>
                                      </p:childTnLst>
                                    </p:cTn>
                                  </p:par>
                                  <p:par>
                                    <p:cTn id="88" presetID="2" presetClass="entr" presetSubtype="1" fill="hold" grpId="0" nodeType="withEffect" p14:presetBounceEnd="80000">
                                      <p:stCondLst>
                                        <p:cond delay="1350"/>
                                      </p:stCondLst>
                                      <p:childTnLst>
                                        <p:set>
                                          <p:cBhvr>
                                            <p:cTn id="89" dur="1" fill="hold">
                                              <p:stCondLst>
                                                <p:cond delay="0"/>
                                              </p:stCondLst>
                                            </p:cTn>
                                            <p:tgtEl>
                                              <p:spTgt spid="36"/>
                                            </p:tgtEl>
                                            <p:attrNameLst>
                                              <p:attrName>style.visibility</p:attrName>
                                            </p:attrNameLst>
                                          </p:cBhvr>
                                          <p:to>
                                            <p:strVal val="visible"/>
                                          </p:to>
                                        </p:set>
                                        <p:anim calcmode="lin" valueType="num" p14:bounceEnd="80000">
                                          <p:cBhvr additive="base">
                                            <p:cTn id="90" dur="1000" fill="hold"/>
                                            <p:tgtEl>
                                              <p:spTgt spid="36"/>
                                            </p:tgtEl>
                                            <p:attrNameLst>
                                              <p:attrName>ppt_x</p:attrName>
                                            </p:attrNameLst>
                                          </p:cBhvr>
                                          <p:tavLst>
                                            <p:tav tm="0">
                                              <p:val>
                                                <p:strVal val="#ppt_x"/>
                                              </p:val>
                                            </p:tav>
                                            <p:tav tm="100000">
                                              <p:val>
                                                <p:strVal val="#ppt_x"/>
                                              </p:val>
                                            </p:tav>
                                          </p:tavLst>
                                        </p:anim>
                                        <p:anim calcmode="lin" valueType="num" p14:bounceEnd="80000">
                                          <p:cBhvr additive="base">
                                            <p:cTn id="91" dur="1000" fill="hold"/>
                                            <p:tgtEl>
                                              <p:spTgt spid="36"/>
                                            </p:tgtEl>
                                            <p:attrNameLst>
                                              <p:attrName>ppt_y</p:attrName>
                                            </p:attrNameLst>
                                          </p:cBhvr>
                                          <p:tavLst>
                                            <p:tav tm="0">
                                              <p:val>
                                                <p:strVal val="0-#ppt_h/2"/>
                                              </p:val>
                                            </p:tav>
                                            <p:tav tm="100000">
                                              <p:val>
                                                <p:strVal val="#ppt_y"/>
                                              </p:val>
                                            </p:tav>
                                          </p:tavLst>
                                        </p:anim>
                                      </p:childTnLst>
                                    </p:cTn>
                                  </p:par>
                                  <p:par>
                                    <p:cTn id="92" presetID="2" presetClass="entr" presetSubtype="1" fill="hold" grpId="0" nodeType="withEffect" p14:presetBounceEnd="80000">
                                      <p:stCondLst>
                                        <p:cond delay="1350"/>
                                      </p:stCondLst>
                                      <p:childTnLst>
                                        <p:set>
                                          <p:cBhvr>
                                            <p:cTn id="93" dur="1" fill="hold">
                                              <p:stCondLst>
                                                <p:cond delay="0"/>
                                              </p:stCondLst>
                                            </p:cTn>
                                            <p:tgtEl>
                                              <p:spTgt spid="35"/>
                                            </p:tgtEl>
                                            <p:attrNameLst>
                                              <p:attrName>style.visibility</p:attrName>
                                            </p:attrNameLst>
                                          </p:cBhvr>
                                          <p:to>
                                            <p:strVal val="visible"/>
                                          </p:to>
                                        </p:set>
                                        <p:anim calcmode="lin" valueType="num" p14:bounceEnd="80000">
                                          <p:cBhvr additive="base">
                                            <p:cTn id="94" dur="1000" fill="hold"/>
                                            <p:tgtEl>
                                              <p:spTgt spid="35"/>
                                            </p:tgtEl>
                                            <p:attrNameLst>
                                              <p:attrName>ppt_x</p:attrName>
                                            </p:attrNameLst>
                                          </p:cBhvr>
                                          <p:tavLst>
                                            <p:tav tm="0">
                                              <p:val>
                                                <p:strVal val="#ppt_x"/>
                                              </p:val>
                                            </p:tav>
                                            <p:tav tm="100000">
                                              <p:val>
                                                <p:strVal val="#ppt_x"/>
                                              </p:val>
                                            </p:tav>
                                          </p:tavLst>
                                        </p:anim>
                                        <p:anim calcmode="lin" valueType="num" p14:bounceEnd="80000">
                                          <p:cBhvr additive="base">
                                            <p:cTn id="95" dur="1000" fill="hold"/>
                                            <p:tgtEl>
                                              <p:spTgt spid="35"/>
                                            </p:tgtEl>
                                            <p:attrNameLst>
                                              <p:attrName>ppt_y</p:attrName>
                                            </p:attrNameLst>
                                          </p:cBhvr>
                                          <p:tavLst>
                                            <p:tav tm="0">
                                              <p:val>
                                                <p:strVal val="0-#ppt_h/2"/>
                                              </p:val>
                                            </p:tav>
                                            <p:tav tm="100000">
                                              <p:val>
                                                <p:strVal val="#ppt_y"/>
                                              </p:val>
                                            </p:tav>
                                          </p:tavLst>
                                        </p:anim>
                                      </p:childTnLst>
                                    </p:cTn>
                                  </p:par>
                                  <p:par>
                                    <p:cTn id="96" presetID="2" presetClass="entr" presetSubtype="4" fill="hold" grpId="0" nodeType="withEffect" p14:presetBounceEnd="80000">
                                      <p:stCondLst>
                                        <p:cond delay="1350"/>
                                      </p:stCondLst>
                                      <p:childTnLst>
                                        <p:set>
                                          <p:cBhvr>
                                            <p:cTn id="97" dur="1" fill="hold">
                                              <p:stCondLst>
                                                <p:cond delay="0"/>
                                              </p:stCondLst>
                                            </p:cTn>
                                            <p:tgtEl>
                                              <p:spTgt spid="34"/>
                                            </p:tgtEl>
                                            <p:attrNameLst>
                                              <p:attrName>style.visibility</p:attrName>
                                            </p:attrNameLst>
                                          </p:cBhvr>
                                          <p:to>
                                            <p:strVal val="visible"/>
                                          </p:to>
                                        </p:set>
                                        <p:anim calcmode="lin" valueType="num" p14:bounceEnd="80000">
                                          <p:cBhvr additive="base">
                                            <p:cTn id="98" dur="1000" fill="hold"/>
                                            <p:tgtEl>
                                              <p:spTgt spid="34"/>
                                            </p:tgtEl>
                                            <p:attrNameLst>
                                              <p:attrName>ppt_x</p:attrName>
                                            </p:attrNameLst>
                                          </p:cBhvr>
                                          <p:tavLst>
                                            <p:tav tm="0">
                                              <p:val>
                                                <p:strVal val="#ppt_x"/>
                                              </p:val>
                                            </p:tav>
                                            <p:tav tm="100000">
                                              <p:val>
                                                <p:strVal val="#ppt_x"/>
                                              </p:val>
                                            </p:tav>
                                          </p:tavLst>
                                        </p:anim>
                                        <p:anim calcmode="lin" valueType="num" p14:bounceEnd="80000">
                                          <p:cBhvr additive="base">
                                            <p:cTn id="99" dur="1000" fill="hold"/>
                                            <p:tgtEl>
                                              <p:spTgt spid="34"/>
                                            </p:tgtEl>
                                            <p:attrNameLst>
                                              <p:attrName>ppt_y</p:attrName>
                                            </p:attrNameLst>
                                          </p:cBhvr>
                                          <p:tavLst>
                                            <p:tav tm="0">
                                              <p:val>
                                                <p:strVal val="1+#ppt_h/2"/>
                                              </p:val>
                                            </p:tav>
                                            <p:tav tm="100000">
                                              <p:val>
                                                <p:strVal val="#ppt_y"/>
                                              </p:val>
                                            </p:tav>
                                          </p:tavLst>
                                        </p:anim>
                                      </p:childTnLst>
                                    </p:cTn>
                                  </p:par>
                                  <p:par>
                                    <p:cTn id="100" presetID="10" presetClass="entr" presetSubtype="0" fill="hold" grpId="0" nodeType="withEffect">
                                      <p:stCondLst>
                                        <p:cond delay="450"/>
                                      </p:stCondLst>
                                      <p:childTnLst>
                                        <p:set>
                                          <p:cBhvr>
                                            <p:cTn id="101" dur="1" fill="hold">
                                              <p:stCondLst>
                                                <p:cond delay="0"/>
                                              </p:stCondLst>
                                            </p:cTn>
                                            <p:tgtEl>
                                              <p:spTgt spid="39"/>
                                            </p:tgtEl>
                                            <p:attrNameLst>
                                              <p:attrName>style.visibility</p:attrName>
                                            </p:attrNameLst>
                                          </p:cBhvr>
                                          <p:to>
                                            <p:strVal val="visible"/>
                                          </p:to>
                                        </p:set>
                                        <p:animEffect transition="in" filter="fade">
                                          <p:cBhvr>
                                            <p:cTn id="102" dur="200"/>
                                            <p:tgtEl>
                                              <p:spTgt spid="39"/>
                                            </p:tgtEl>
                                          </p:cBhvr>
                                        </p:animEffect>
                                      </p:childTnLst>
                                    </p:cTn>
                                  </p:par>
                                  <p:par>
                                    <p:cTn id="103" presetID="6" presetClass="emph" presetSubtype="0" fill="hold" grpId="1" nodeType="withEffect" p14:presetBounceEnd="100000">
                                      <p:stCondLst>
                                        <p:cond delay="450"/>
                                      </p:stCondLst>
                                      <p:childTnLst>
                                        <p:animScale p14:bounceEnd="100000">
                                          <p:cBhvr>
                                            <p:cTn id="104" dur="500" fill="hold"/>
                                            <p:tgtEl>
                                              <p:spTgt spid="39"/>
                                            </p:tgtEl>
                                          </p:cBhvr>
                                          <p:by x="101000" y="101000"/>
                                          <p:from x="98000" y="98000"/>
                                          <p:to x="100000" y="100000"/>
                                        </p:animScale>
                                      </p:childTnLst>
                                    </p:cTn>
                                  </p:par>
                                  <p:par>
                                    <p:cTn id="105" presetID="10" presetClass="entr" presetSubtype="0" fill="hold" grpId="0" nodeType="withEffect">
                                      <p:stCondLst>
                                        <p:cond delay="450"/>
                                      </p:stCondLst>
                                      <p:childTnLst>
                                        <p:set>
                                          <p:cBhvr>
                                            <p:cTn id="106" dur="1" fill="hold">
                                              <p:stCondLst>
                                                <p:cond delay="0"/>
                                              </p:stCondLst>
                                            </p:cTn>
                                            <p:tgtEl>
                                              <p:spTgt spid="38"/>
                                            </p:tgtEl>
                                            <p:attrNameLst>
                                              <p:attrName>style.visibility</p:attrName>
                                            </p:attrNameLst>
                                          </p:cBhvr>
                                          <p:to>
                                            <p:strVal val="visible"/>
                                          </p:to>
                                        </p:set>
                                        <p:animEffect transition="in" filter="fade">
                                          <p:cBhvr>
                                            <p:cTn id="107" dur="200"/>
                                            <p:tgtEl>
                                              <p:spTgt spid="38"/>
                                            </p:tgtEl>
                                          </p:cBhvr>
                                        </p:animEffect>
                                      </p:childTnLst>
                                    </p:cTn>
                                  </p:par>
                                  <p:par>
                                    <p:cTn id="108" presetID="6" presetClass="emph" presetSubtype="0" fill="hold" grpId="1" nodeType="withEffect" p14:presetBounceEnd="100000">
                                      <p:stCondLst>
                                        <p:cond delay="450"/>
                                      </p:stCondLst>
                                      <p:childTnLst>
                                        <p:animScale p14:bounceEnd="100000">
                                          <p:cBhvr>
                                            <p:cTn id="109" dur="500" fill="hold"/>
                                            <p:tgtEl>
                                              <p:spTgt spid="38"/>
                                            </p:tgtEl>
                                          </p:cBhvr>
                                          <p:by x="101000" y="101000"/>
                                          <p:from x="98000" y="98000"/>
                                          <p:to x="100000" y="100000"/>
                                        </p:animScale>
                                      </p:childTnLst>
                                    </p:cTn>
                                  </p:par>
                                  <p:par>
                                    <p:cTn id="110" presetID="42" presetClass="entr" presetSubtype="0" fill="hold" grpId="0" nodeType="withEffect">
                                      <p:stCondLst>
                                        <p:cond delay="0"/>
                                      </p:stCondLst>
                                      <p:childTnLst>
                                        <p:set>
                                          <p:cBhvr>
                                            <p:cTn id="111" dur="1" fill="hold">
                                              <p:stCondLst>
                                                <p:cond delay="0"/>
                                              </p:stCondLst>
                                            </p:cTn>
                                            <p:tgtEl>
                                              <p:spTgt spid="29"/>
                                            </p:tgtEl>
                                            <p:attrNameLst>
                                              <p:attrName>style.visibility</p:attrName>
                                            </p:attrNameLst>
                                          </p:cBhvr>
                                          <p:to>
                                            <p:strVal val="visible"/>
                                          </p:to>
                                        </p:set>
                                        <p:animEffect transition="in" filter="fade">
                                          <p:cBhvr>
                                            <p:cTn id="112" dur="500"/>
                                            <p:tgtEl>
                                              <p:spTgt spid="29"/>
                                            </p:tgtEl>
                                          </p:cBhvr>
                                        </p:animEffect>
                                        <p:anim calcmode="lin" valueType="num">
                                          <p:cBhvr>
                                            <p:cTn id="113" dur="500" fill="hold"/>
                                            <p:tgtEl>
                                              <p:spTgt spid="29"/>
                                            </p:tgtEl>
                                            <p:attrNameLst>
                                              <p:attrName>ppt_x</p:attrName>
                                            </p:attrNameLst>
                                          </p:cBhvr>
                                          <p:tavLst>
                                            <p:tav tm="0">
                                              <p:val>
                                                <p:strVal val="#ppt_x"/>
                                              </p:val>
                                            </p:tav>
                                            <p:tav tm="100000">
                                              <p:val>
                                                <p:strVal val="#ppt_x"/>
                                              </p:val>
                                            </p:tav>
                                          </p:tavLst>
                                        </p:anim>
                                        <p:anim calcmode="lin" valueType="num">
                                          <p:cBhvr>
                                            <p:cTn id="114" dur="5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25" grpId="0"/>
          <p:bldP spid="26" grpId="0"/>
          <p:bldP spid="27" grpId="0"/>
          <p:bldP spid="28" grpId="0"/>
          <p:bldP spid="29" grpId="0"/>
          <p:bldP spid="34" grpId="0"/>
          <p:bldP spid="35" grpId="0"/>
          <p:bldP spid="36" grpId="0"/>
          <p:bldP spid="38" grpId="0" animBg="1"/>
          <p:bldP spid="38" grpId="1" animBg="1"/>
          <p:bldP spid="39" grpId="0"/>
          <p:bldP spid="39"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00"/>
                                            <p:tgtEl>
                                              <p:spTgt spid="6"/>
                                            </p:tgtEl>
                                          </p:cBhvr>
                                        </p:animEffect>
                                      </p:childTnLst>
                                    </p:cTn>
                                  </p:par>
                                  <p:par>
                                    <p:cTn id="11" presetID="6" presetClass="emph" presetSubtype="0" fill="hold" grpId="1" nodeType="withEffect">
                                      <p:stCondLst>
                                        <p:cond delay="0"/>
                                      </p:stCondLst>
                                      <p:childTnLst>
                                        <p:animScale>
                                          <p:cBhvr>
                                            <p:cTn id="12" dur="500" fill="hold"/>
                                            <p:tgtEl>
                                              <p:spTgt spid="6"/>
                                            </p:tgtEl>
                                          </p:cBhvr>
                                          <p:by x="101000" y="101000"/>
                                          <p:from x="98000" y="98000"/>
                                          <p:to x="100000" y="100000"/>
                                        </p:animScale>
                                      </p:childTnLst>
                                    </p:cTn>
                                  </p:par>
                                  <p:par>
                                    <p:cTn id="13" presetID="10" presetClass="entr" presetSubtype="0" fill="hold" grpId="0" nodeType="withEffect">
                                      <p:stCondLst>
                                        <p:cond delay="15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00"/>
                                            <p:tgtEl>
                                              <p:spTgt spid="10"/>
                                            </p:tgtEl>
                                          </p:cBhvr>
                                        </p:animEffect>
                                      </p:childTnLst>
                                    </p:cTn>
                                  </p:par>
                                  <p:par>
                                    <p:cTn id="16" presetID="6" presetClass="emph" presetSubtype="0" fill="hold" grpId="1" nodeType="withEffect">
                                      <p:stCondLst>
                                        <p:cond delay="150"/>
                                      </p:stCondLst>
                                      <p:childTnLst>
                                        <p:animScale>
                                          <p:cBhvr>
                                            <p:cTn id="17" dur="500" fill="hold"/>
                                            <p:tgtEl>
                                              <p:spTgt spid="10"/>
                                            </p:tgtEl>
                                          </p:cBhvr>
                                          <p:by x="101000" y="101000"/>
                                          <p:from x="98000" y="98000"/>
                                          <p:to x="100000" y="100000"/>
                                        </p:animScale>
                                      </p:childTnLst>
                                    </p:cTn>
                                  </p:par>
                                  <p:par>
                                    <p:cTn id="18" presetID="10" presetClass="entr" presetSubtype="0" fill="hold" grpId="0" nodeType="withEffect">
                                      <p:stCondLst>
                                        <p:cond delay="30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200"/>
                                            <p:tgtEl>
                                              <p:spTgt spid="11"/>
                                            </p:tgtEl>
                                          </p:cBhvr>
                                        </p:animEffect>
                                      </p:childTnLst>
                                    </p:cTn>
                                  </p:par>
                                  <p:par>
                                    <p:cTn id="21" presetID="6" presetClass="emph" presetSubtype="0" fill="hold" grpId="1" nodeType="withEffect">
                                      <p:stCondLst>
                                        <p:cond delay="300"/>
                                      </p:stCondLst>
                                      <p:childTnLst>
                                        <p:animScale>
                                          <p:cBhvr>
                                            <p:cTn id="22" dur="500" fill="hold"/>
                                            <p:tgtEl>
                                              <p:spTgt spid="11"/>
                                            </p:tgtEl>
                                          </p:cBhvr>
                                          <p:by x="101000" y="101000"/>
                                          <p:from x="98000" y="98000"/>
                                          <p:to x="100000" y="100000"/>
                                        </p:animScale>
                                      </p:childTnLst>
                                    </p:cTn>
                                  </p:par>
                                  <p:par>
                                    <p:cTn id="23" presetID="10" presetClass="entr" presetSubtype="0" fill="hold" grpId="0" nodeType="withEffect">
                                      <p:stCondLst>
                                        <p:cond delay="45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00"/>
                                            <p:tgtEl>
                                              <p:spTgt spid="7"/>
                                            </p:tgtEl>
                                          </p:cBhvr>
                                        </p:animEffect>
                                      </p:childTnLst>
                                    </p:cTn>
                                  </p:par>
                                  <p:par>
                                    <p:cTn id="26" presetID="6" presetClass="emph" presetSubtype="0" fill="hold" grpId="1" nodeType="withEffect">
                                      <p:stCondLst>
                                        <p:cond delay="450"/>
                                      </p:stCondLst>
                                      <p:childTnLst>
                                        <p:animScale>
                                          <p:cBhvr>
                                            <p:cTn id="27" dur="500" fill="hold"/>
                                            <p:tgtEl>
                                              <p:spTgt spid="7"/>
                                            </p:tgtEl>
                                          </p:cBhvr>
                                          <p:by x="101000" y="101000"/>
                                          <p:from x="98000" y="98000"/>
                                          <p:to x="100000" y="100000"/>
                                        </p:animScale>
                                      </p:childTnLst>
                                    </p:cTn>
                                  </p:par>
                                  <p:par>
                                    <p:cTn id="28" presetID="10" presetClass="entr" presetSubtype="0" fill="hold" grpId="0" nodeType="withEffect">
                                      <p:stCondLst>
                                        <p:cond delay="60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200"/>
                                            <p:tgtEl>
                                              <p:spTgt spid="12"/>
                                            </p:tgtEl>
                                          </p:cBhvr>
                                        </p:animEffect>
                                      </p:childTnLst>
                                    </p:cTn>
                                  </p:par>
                                  <p:par>
                                    <p:cTn id="31" presetID="6" presetClass="emph" presetSubtype="0" fill="hold" grpId="1" nodeType="withEffect">
                                      <p:stCondLst>
                                        <p:cond delay="600"/>
                                      </p:stCondLst>
                                      <p:childTnLst>
                                        <p:animScale>
                                          <p:cBhvr>
                                            <p:cTn id="32" dur="500" fill="hold"/>
                                            <p:tgtEl>
                                              <p:spTgt spid="12"/>
                                            </p:tgtEl>
                                          </p:cBhvr>
                                          <p:by x="101000" y="101000"/>
                                          <p:from x="98000" y="98000"/>
                                          <p:to x="100000" y="100000"/>
                                        </p:animScale>
                                      </p:childTnLst>
                                    </p:cTn>
                                  </p:par>
                                  <p:par>
                                    <p:cTn id="33" presetID="10" presetClass="entr" presetSubtype="0" fill="hold" grpId="0" nodeType="withEffect">
                                      <p:stCondLst>
                                        <p:cond delay="7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00"/>
                                            <p:tgtEl>
                                              <p:spTgt spid="13"/>
                                            </p:tgtEl>
                                          </p:cBhvr>
                                        </p:animEffect>
                                      </p:childTnLst>
                                    </p:cTn>
                                  </p:par>
                                  <p:par>
                                    <p:cTn id="36" presetID="6" presetClass="emph" presetSubtype="0" fill="hold" grpId="1" nodeType="withEffect">
                                      <p:stCondLst>
                                        <p:cond delay="750"/>
                                      </p:stCondLst>
                                      <p:childTnLst>
                                        <p:animScale>
                                          <p:cBhvr>
                                            <p:cTn id="37" dur="500" fill="hold"/>
                                            <p:tgtEl>
                                              <p:spTgt spid="13"/>
                                            </p:tgtEl>
                                          </p:cBhvr>
                                          <p:by x="101000" y="101000"/>
                                          <p:from x="98000" y="98000"/>
                                          <p:to x="100000" y="100000"/>
                                        </p:animScale>
                                      </p:childTnLst>
                                    </p:cTn>
                                  </p:par>
                                  <p:par>
                                    <p:cTn id="38" presetID="10" presetClass="entr" presetSubtype="0" fill="hold" grpId="0" nodeType="withEffect">
                                      <p:stCondLst>
                                        <p:cond delay="90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200"/>
                                            <p:tgtEl>
                                              <p:spTgt spid="8"/>
                                            </p:tgtEl>
                                          </p:cBhvr>
                                        </p:animEffect>
                                      </p:childTnLst>
                                    </p:cTn>
                                  </p:par>
                                  <p:par>
                                    <p:cTn id="41" presetID="6" presetClass="emph" presetSubtype="0" fill="hold" grpId="1" nodeType="withEffect">
                                      <p:stCondLst>
                                        <p:cond delay="900"/>
                                      </p:stCondLst>
                                      <p:childTnLst>
                                        <p:animScale>
                                          <p:cBhvr>
                                            <p:cTn id="42" dur="500" fill="hold"/>
                                            <p:tgtEl>
                                              <p:spTgt spid="8"/>
                                            </p:tgtEl>
                                          </p:cBhvr>
                                          <p:by x="101000" y="101000"/>
                                          <p:from x="98000" y="98000"/>
                                          <p:to x="100000" y="100000"/>
                                        </p:animScale>
                                      </p:childTnLst>
                                    </p:cTn>
                                  </p:par>
                                  <p:par>
                                    <p:cTn id="43" presetID="10" presetClass="entr" presetSubtype="0" fill="hold" grpId="0" nodeType="withEffect">
                                      <p:stCondLst>
                                        <p:cond delay="105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200"/>
                                            <p:tgtEl>
                                              <p:spTgt spid="14"/>
                                            </p:tgtEl>
                                          </p:cBhvr>
                                        </p:animEffect>
                                      </p:childTnLst>
                                    </p:cTn>
                                  </p:par>
                                  <p:par>
                                    <p:cTn id="46" presetID="6" presetClass="emph" presetSubtype="0" fill="hold" grpId="1" nodeType="withEffect">
                                      <p:stCondLst>
                                        <p:cond delay="1050"/>
                                      </p:stCondLst>
                                      <p:childTnLst>
                                        <p:animScale>
                                          <p:cBhvr>
                                            <p:cTn id="47" dur="500" fill="hold"/>
                                            <p:tgtEl>
                                              <p:spTgt spid="14"/>
                                            </p:tgtEl>
                                          </p:cBhvr>
                                          <p:by x="101000" y="101000"/>
                                          <p:from x="98000" y="98000"/>
                                          <p:to x="100000" y="100000"/>
                                        </p:animScale>
                                      </p:childTnLst>
                                    </p:cTn>
                                  </p:par>
                                  <p:par>
                                    <p:cTn id="48" presetID="10" presetClass="entr" presetSubtype="0" fill="hold" grpId="0" nodeType="withEffect">
                                      <p:stCondLst>
                                        <p:cond delay="12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200"/>
                                            <p:tgtEl>
                                              <p:spTgt spid="15"/>
                                            </p:tgtEl>
                                          </p:cBhvr>
                                        </p:animEffect>
                                      </p:childTnLst>
                                    </p:cTn>
                                  </p:par>
                                  <p:par>
                                    <p:cTn id="51" presetID="6" presetClass="emph" presetSubtype="0" fill="hold" grpId="1" nodeType="withEffect">
                                      <p:stCondLst>
                                        <p:cond delay="1200"/>
                                      </p:stCondLst>
                                      <p:childTnLst>
                                        <p:animScale>
                                          <p:cBhvr>
                                            <p:cTn id="52" dur="500" fill="hold"/>
                                            <p:tgtEl>
                                              <p:spTgt spid="15"/>
                                            </p:tgtEl>
                                          </p:cBhvr>
                                          <p:by x="101000" y="101000"/>
                                          <p:from x="98000" y="98000"/>
                                          <p:to x="100000" y="100000"/>
                                        </p:animScale>
                                      </p:childTnLst>
                                    </p:cTn>
                                  </p:par>
                                  <p:par>
                                    <p:cTn id="53" presetID="10" presetClass="entr" presetSubtype="0" fill="hold" grpId="0" nodeType="withEffect">
                                      <p:stCondLst>
                                        <p:cond delay="135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200"/>
                                            <p:tgtEl>
                                              <p:spTgt spid="9"/>
                                            </p:tgtEl>
                                          </p:cBhvr>
                                        </p:animEffect>
                                      </p:childTnLst>
                                    </p:cTn>
                                  </p:par>
                                  <p:par>
                                    <p:cTn id="56" presetID="6" presetClass="emph" presetSubtype="0" fill="hold" grpId="1" nodeType="withEffect">
                                      <p:stCondLst>
                                        <p:cond delay="1350"/>
                                      </p:stCondLst>
                                      <p:childTnLst>
                                        <p:animScale>
                                          <p:cBhvr>
                                            <p:cTn id="57" dur="500" fill="hold"/>
                                            <p:tgtEl>
                                              <p:spTgt spid="9"/>
                                            </p:tgtEl>
                                          </p:cBhvr>
                                          <p:by x="101000" y="101000"/>
                                          <p:from x="98000" y="98000"/>
                                          <p:to x="100000" y="100000"/>
                                        </p:animScale>
                                      </p:childTnLst>
                                    </p:cTn>
                                  </p:par>
                                  <p:par>
                                    <p:cTn id="58" presetID="10" presetClass="entr" presetSubtype="0" fill="hold" nodeType="withEffect">
                                      <p:stCondLst>
                                        <p:cond delay="45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200"/>
                                            <p:tgtEl>
                                              <p:spTgt spid="2"/>
                                            </p:tgtEl>
                                          </p:cBhvr>
                                        </p:animEffect>
                                      </p:childTnLst>
                                    </p:cTn>
                                  </p:par>
                                  <p:par>
                                    <p:cTn id="61" presetID="6" presetClass="emph" presetSubtype="0" fill="hold" nodeType="withEffect">
                                      <p:stCondLst>
                                        <p:cond delay="450"/>
                                      </p:stCondLst>
                                      <p:childTnLst>
                                        <p:animScale>
                                          <p:cBhvr>
                                            <p:cTn id="62" dur="500" fill="hold"/>
                                            <p:tgtEl>
                                              <p:spTgt spid="2"/>
                                            </p:tgtEl>
                                          </p:cBhvr>
                                          <p:by x="101000" y="101000"/>
                                          <p:from x="98000" y="98000"/>
                                          <p:to x="100000" y="100000"/>
                                        </p:animScale>
                                      </p:childTnLst>
                                    </p:cTn>
                                  </p:par>
                                  <p:par>
                                    <p:cTn id="63" presetID="10" presetClass="entr" presetSubtype="0" fill="hold" nodeType="withEffect">
                                      <p:stCondLst>
                                        <p:cond delay="120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200"/>
                                            <p:tgtEl>
                                              <p:spTgt spid="4"/>
                                            </p:tgtEl>
                                          </p:cBhvr>
                                        </p:animEffect>
                                      </p:childTnLst>
                                    </p:cTn>
                                  </p:par>
                                  <p:par>
                                    <p:cTn id="66" presetID="6" presetClass="emph" presetSubtype="0" fill="hold" nodeType="withEffect">
                                      <p:stCondLst>
                                        <p:cond delay="1200"/>
                                      </p:stCondLst>
                                      <p:childTnLst>
                                        <p:animScale>
                                          <p:cBhvr>
                                            <p:cTn id="67" dur="500" fill="hold"/>
                                            <p:tgtEl>
                                              <p:spTgt spid="4"/>
                                            </p:tgtEl>
                                          </p:cBhvr>
                                          <p:by x="101000" y="101000"/>
                                          <p:from x="98000" y="98000"/>
                                          <p:to x="100000" y="100000"/>
                                        </p:animScale>
                                      </p:childTnLst>
                                    </p:cTn>
                                  </p:par>
                                  <p:par>
                                    <p:cTn id="68" presetID="42"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anim calcmode="lin" valueType="num">
                                          <p:cBhvr>
                                            <p:cTn id="71" dur="500" fill="hold"/>
                                            <p:tgtEl>
                                              <p:spTgt spid="25"/>
                                            </p:tgtEl>
                                            <p:attrNameLst>
                                              <p:attrName>ppt_x</p:attrName>
                                            </p:attrNameLst>
                                          </p:cBhvr>
                                          <p:tavLst>
                                            <p:tav tm="0">
                                              <p:val>
                                                <p:strVal val="#ppt_x"/>
                                              </p:val>
                                            </p:tav>
                                            <p:tav tm="100000">
                                              <p:val>
                                                <p:strVal val="#ppt_x"/>
                                              </p:val>
                                            </p:tav>
                                          </p:tavLst>
                                        </p:anim>
                                        <p:anim calcmode="lin" valueType="num">
                                          <p:cBhvr>
                                            <p:cTn id="72" dur="500" fill="hold"/>
                                            <p:tgtEl>
                                              <p:spTgt spid="25"/>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45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anim calcmode="lin" valueType="num">
                                          <p:cBhvr>
                                            <p:cTn id="76" dur="500" fill="hold"/>
                                            <p:tgtEl>
                                              <p:spTgt spid="26"/>
                                            </p:tgtEl>
                                            <p:attrNameLst>
                                              <p:attrName>ppt_x</p:attrName>
                                            </p:attrNameLst>
                                          </p:cBhvr>
                                          <p:tavLst>
                                            <p:tav tm="0">
                                              <p:val>
                                                <p:strVal val="#ppt_x"/>
                                              </p:val>
                                            </p:tav>
                                            <p:tav tm="100000">
                                              <p:val>
                                                <p:strVal val="#ppt_x"/>
                                              </p:val>
                                            </p:tav>
                                          </p:tavLst>
                                        </p:anim>
                                        <p:anim calcmode="lin" valueType="num">
                                          <p:cBhvr>
                                            <p:cTn id="77" dur="500" fill="hold"/>
                                            <p:tgtEl>
                                              <p:spTgt spid="26"/>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90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500"/>
                                            <p:tgtEl>
                                              <p:spTgt spid="27"/>
                                            </p:tgtEl>
                                          </p:cBhvr>
                                        </p:animEffect>
                                        <p:anim calcmode="lin" valueType="num">
                                          <p:cBhvr>
                                            <p:cTn id="81" dur="500" fill="hold"/>
                                            <p:tgtEl>
                                              <p:spTgt spid="27"/>
                                            </p:tgtEl>
                                            <p:attrNameLst>
                                              <p:attrName>ppt_x</p:attrName>
                                            </p:attrNameLst>
                                          </p:cBhvr>
                                          <p:tavLst>
                                            <p:tav tm="0">
                                              <p:val>
                                                <p:strVal val="#ppt_x"/>
                                              </p:val>
                                            </p:tav>
                                            <p:tav tm="100000">
                                              <p:val>
                                                <p:strVal val="#ppt_x"/>
                                              </p:val>
                                            </p:tav>
                                          </p:tavLst>
                                        </p:anim>
                                        <p:anim calcmode="lin" valueType="num">
                                          <p:cBhvr>
                                            <p:cTn id="82" dur="500" fill="hold"/>
                                            <p:tgtEl>
                                              <p:spTgt spid="27"/>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135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anim calcmode="lin" valueType="num">
                                          <p:cBhvr>
                                            <p:cTn id="86" dur="500" fill="hold"/>
                                            <p:tgtEl>
                                              <p:spTgt spid="28"/>
                                            </p:tgtEl>
                                            <p:attrNameLst>
                                              <p:attrName>ppt_x</p:attrName>
                                            </p:attrNameLst>
                                          </p:cBhvr>
                                          <p:tavLst>
                                            <p:tav tm="0">
                                              <p:val>
                                                <p:strVal val="#ppt_x"/>
                                              </p:val>
                                            </p:tav>
                                            <p:tav tm="100000">
                                              <p:val>
                                                <p:strVal val="#ppt_x"/>
                                              </p:val>
                                            </p:tav>
                                          </p:tavLst>
                                        </p:anim>
                                        <p:anim calcmode="lin" valueType="num">
                                          <p:cBhvr>
                                            <p:cTn id="87" dur="500" fill="hold"/>
                                            <p:tgtEl>
                                              <p:spTgt spid="28"/>
                                            </p:tgtEl>
                                            <p:attrNameLst>
                                              <p:attrName>ppt_y</p:attrName>
                                            </p:attrNameLst>
                                          </p:cBhvr>
                                          <p:tavLst>
                                            <p:tav tm="0">
                                              <p:val>
                                                <p:strVal val="#ppt_y+.1"/>
                                              </p:val>
                                            </p:tav>
                                            <p:tav tm="100000">
                                              <p:val>
                                                <p:strVal val="#ppt_y"/>
                                              </p:val>
                                            </p:tav>
                                          </p:tavLst>
                                        </p:anim>
                                      </p:childTnLst>
                                    </p:cTn>
                                  </p:par>
                                  <p:par>
                                    <p:cTn id="88" presetID="2" presetClass="entr" presetSubtype="1" fill="hold" grpId="0" nodeType="withEffect">
                                      <p:stCondLst>
                                        <p:cond delay="1350"/>
                                      </p:stCondLst>
                                      <p:childTnLst>
                                        <p:set>
                                          <p:cBhvr>
                                            <p:cTn id="89" dur="1" fill="hold">
                                              <p:stCondLst>
                                                <p:cond delay="0"/>
                                              </p:stCondLst>
                                            </p:cTn>
                                            <p:tgtEl>
                                              <p:spTgt spid="36"/>
                                            </p:tgtEl>
                                            <p:attrNameLst>
                                              <p:attrName>style.visibility</p:attrName>
                                            </p:attrNameLst>
                                          </p:cBhvr>
                                          <p:to>
                                            <p:strVal val="visible"/>
                                          </p:to>
                                        </p:set>
                                        <p:anim calcmode="lin" valueType="num">
                                          <p:cBhvr additive="base">
                                            <p:cTn id="90" dur="1000" fill="hold"/>
                                            <p:tgtEl>
                                              <p:spTgt spid="36"/>
                                            </p:tgtEl>
                                            <p:attrNameLst>
                                              <p:attrName>ppt_x</p:attrName>
                                            </p:attrNameLst>
                                          </p:cBhvr>
                                          <p:tavLst>
                                            <p:tav tm="0">
                                              <p:val>
                                                <p:strVal val="#ppt_x"/>
                                              </p:val>
                                            </p:tav>
                                            <p:tav tm="100000">
                                              <p:val>
                                                <p:strVal val="#ppt_x"/>
                                              </p:val>
                                            </p:tav>
                                          </p:tavLst>
                                        </p:anim>
                                        <p:anim calcmode="lin" valueType="num">
                                          <p:cBhvr additive="base">
                                            <p:cTn id="91" dur="1000" fill="hold"/>
                                            <p:tgtEl>
                                              <p:spTgt spid="36"/>
                                            </p:tgtEl>
                                            <p:attrNameLst>
                                              <p:attrName>ppt_y</p:attrName>
                                            </p:attrNameLst>
                                          </p:cBhvr>
                                          <p:tavLst>
                                            <p:tav tm="0">
                                              <p:val>
                                                <p:strVal val="0-#ppt_h/2"/>
                                              </p:val>
                                            </p:tav>
                                            <p:tav tm="100000">
                                              <p:val>
                                                <p:strVal val="#ppt_y"/>
                                              </p:val>
                                            </p:tav>
                                          </p:tavLst>
                                        </p:anim>
                                      </p:childTnLst>
                                    </p:cTn>
                                  </p:par>
                                  <p:par>
                                    <p:cTn id="92" presetID="2" presetClass="entr" presetSubtype="1" fill="hold" grpId="0" nodeType="withEffect">
                                      <p:stCondLst>
                                        <p:cond delay="1350"/>
                                      </p:stCondLst>
                                      <p:childTnLst>
                                        <p:set>
                                          <p:cBhvr>
                                            <p:cTn id="93" dur="1" fill="hold">
                                              <p:stCondLst>
                                                <p:cond delay="0"/>
                                              </p:stCondLst>
                                            </p:cTn>
                                            <p:tgtEl>
                                              <p:spTgt spid="35"/>
                                            </p:tgtEl>
                                            <p:attrNameLst>
                                              <p:attrName>style.visibility</p:attrName>
                                            </p:attrNameLst>
                                          </p:cBhvr>
                                          <p:to>
                                            <p:strVal val="visible"/>
                                          </p:to>
                                        </p:set>
                                        <p:anim calcmode="lin" valueType="num">
                                          <p:cBhvr additive="base">
                                            <p:cTn id="94" dur="1000" fill="hold"/>
                                            <p:tgtEl>
                                              <p:spTgt spid="35"/>
                                            </p:tgtEl>
                                            <p:attrNameLst>
                                              <p:attrName>ppt_x</p:attrName>
                                            </p:attrNameLst>
                                          </p:cBhvr>
                                          <p:tavLst>
                                            <p:tav tm="0">
                                              <p:val>
                                                <p:strVal val="#ppt_x"/>
                                              </p:val>
                                            </p:tav>
                                            <p:tav tm="100000">
                                              <p:val>
                                                <p:strVal val="#ppt_x"/>
                                              </p:val>
                                            </p:tav>
                                          </p:tavLst>
                                        </p:anim>
                                        <p:anim calcmode="lin" valueType="num">
                                          <p:cBhvr additive="base">
                                            <p:cTn id="95" dur="1000" fill="hold"/>
                                            <p:tgtEl>
                                              <p:spTgt spid="35"/>
                                            </p:tgtEl>
                                            <p:attrNameLst>
                                              <p:attrName>ppt_y</p:attrName>
                                            </p:attrNameLst>
                                          </p:cBhvr>
                                          <p:tavLst>
                                            <p:tav tm="0">
                                              <p:val>
                                                <p:strVal val="0-#ppt_h/2"/>
                                              </p:val>
                                            </p:tav>
                                            <p:tav tm="100000">
                                              <p:val>
                                                <p:strVal val="#ppt_y"/>
                                              </p:val>
                                            </p:tav>
                                          </p:tavLst>
                                        </p:anim>
                                      </p:childTnLst>
                                    </p:cTn>
                                  </p:par>
                                  <p:par>
                                    <p:cTn id="96" presetID="2" presetClass="entr" presetSubtype="4" fill="hold" grpId="0" nodeType="withEffect">
                                      <p:stCondLst>
                                        <p:cond delay="1350"/>
                                      </p:stCondLst>
                                      <p:childTnLst>
                                        <p:set>
                                          <p:cBhvr>
                                            <p:cTn id="97" dur="1" fill="hold">
                                              <p:stCondLst>
                                                <p:cond delay="0"/>
                                              </p:stCondLst>
                                            </p:cTn>
                                            <p:tgtEl>
                                              <p:spTgt spid="34"/>
                                            </p:tgtEl>
                                            <p:attrNameLst>
                                              <p:attrName>style.visibility</p:attrName>
                                            </p:attrNameLst>
                                          </p:cBhvr>
                                          <p:to>
                                            <p:strVal val="visible"/>
                                          </p:to>
                                        </p:set>
                                        <p:anim calcmode="lin" valueType="num">
                                          <p:cBhvr additive="base">
                                            <p:cTn id="98" dur="1000" fill="hold"/>
                                            <p:tgtEl>
                                              <p:spTgt spid="34"/>
                                            </p:tgtEl>
                                            <p:attrNameLst>
                                              <p:attrName>ppt_x</p:attrName>
                                            </p:attrNameLst>
                                          </p:cBhvr>
                                          <p:tavLst>
                                            <p:tav tm="0">
                                              <p:val>
                                                <p:strVal val="#ppt_x"/>
                                              </p:val>
                                            </p:tav>
                                            <p:tav tm="100000">
                                              <p:val>
                                                <p:strVal val="#ppt_x"/>
                                              </p:val>
                                            </p:tav>
                                          </p:tavLst>
                                        </p:anim>
                                        <p:anim calcmode="lin" valueType="num">
                                          <p:cBhvr additive="base">
                                            <p:cTn id="99" dur="1000" fill="hold"/>
                                            <p:tgtEl>
                                              <p:spTgt spid="34"/>
                                            </p:tgtEl>
                                            <p:attrNameLst>
                                              <p:attrName>ppt_y</p:attrName>
                                            </p:attrNameLst>
                                          </p:cBhvr>
                                          <p:tavLst>
                                            <p:tav tm="0">
                                              <p:val>
                                                <p:strVal val="1+#ppt_h/2"/>
                                              </p:val>
                                            </p:tav>
                                            <p:tav tm="100000">
                                              <p:val>
                                                <p:strVal val="#ppt_y"/>
                                              </p:val>
                                            </p:tav>
                                          </p:tavLst>
                                        </p:anim>
                                      </p:childTnLst>
                                    </p:cTn>
                                  </p:par>
                                  <p:par>
                                    <p:cTn id="100" presetID="10" presetClass="entr" presetSubtype="0" fill="hold" grpId="0" nodeType="withEffect">
                                      <p:stCondLst>
                                        <p:cond delay="450"/>
                                      </p:stCondLst>
                                      <p:childTnLst>
                                        <p:set>
                                          <p:cBhvr>
                                            <p:cTn id="101" dur="1" fill="hold">
                                              <p:stCondLst>
                                                <p:cond delay="0"/>
                                              </p:stCondLst>
                                            </p:cTn>
                                            <p:tgtEl>
                                              <p:spTgt spid="39"/>
                                            </p:tgtEl>
                                            <p:attrNameLst>
                                              <p:attrName>style.visibility</p:attrName>
                                            </p:attrNameLst>
                                          </p:cBhvr>
                                          <p:to>
                                            <p:strVal val="visible"/>
                                          </p:to>
                                        </p:set>
                                        <p:animEffect transition="in" filter="fade">
                                          <p:cBhvr>
                                            <p:cTn id="102" dur="200"/>
                                            <p:tgtEl>
                                              <p:spTgt spid="39"/>
                                            </p:tgtEl>
                                          </p:cBhvr>
                                        </p:animEffect>
                                      </p:childTnLst>
                                    </p:cTn>
                                  </p:par>
                                  <p:par>
                                    <p:cTn id="103" presetID="6" presetClass="emph" presetSubtype="0" fill="hold" grpId="1" nodeType="withEffect">
                                      <p:stCondLst>
                                        <p:cond delay="450"/>
                                      </p:stCondLst>
                                      <p:childTnLst>
                                        <p:animScale>
                                          <p:cBhvr>
                                            <p:cTn id="104" dur="500" fill="hold"/>
                                            <p:tgtEl>
                                              <p:spTgt spid="39"/>
                                            </p:tgtEl>
                                          </p:cBhvr>
                                          <p:by x="101000" y="101000"/>
                                          <p:from x="98000" y="98000"/>
                                          <p:to x="100000" y="100000"/>
                                        </p:animScale>
                                      </p:childTnLst>
                                    </p:cTn>
                                  </p:par>
                                  <p:par>
                                    <p:cTn id="105" presetID="10" presetClass="entr" presetSubtype="0" fill="hold" grpId="0" nodeType="withEffect">
                                      <p:stCondLst>
                                        <p:cond delay="450"/>
                                      </p:stCondLst>
                                      <p:childTnLst>
                                        <p:set>
                                          <p:cBhvr>
                                            <p:cTn id="106" dur="1" fill="hold">
                                              <p:stCondLst>
                                                <p:cond delay="0"/>
                                              </p:stCondLst>
                                            </p:cTn>
                                            <p:tgtEl>
                                              <p:spTgt spid="38"/>
                                            </p:tgtEl>
                                            <p:attrNameLst>
                                              <p:attrName>style.visibility</p:attrName>
                                            </p:attrNameLst>
                                          </p:cBhvr>
                                          <p:to>
                                            <p:strVal val="visible"/>
                                          </p:to>
                                        </p:set>
                                        <p:animEffect transition="in" filter="fade">
                                          <p:cBhvr>
                                            <p:cTn id="107" dur="200"/>
                                            <p:tgtEl>
                                              <p:spTgt spid="38"/>
                                            </p:tgtEl>
                                          </p:cBhvr>
                                        </p:animEffect>
                                      </p:childTnLst>
                                    </p:cTn>
                                  </p:par>
                                  <p:par>
                                    <p:cTn id="108" presetID="6" presetClass="emph" presetSubtype="0" fill="hold" grpId="1" nodeType="withEffect">
                                      <p:stCondLst>
                                        <p:cond delay="450"/>
                                      </p:stCondLst>
                                      <p:childTnLst>
                                        <p:animScale>
                                          <p:cBhvr>
                                            <p:cTn id="109" dur="500" fill="hold"/>
                                            <p:tgtEl>
                                              <p:spTgt spid="38"/>
                                            </p:tgtEl>
                                          </p:cBhvr>
                                          <p:by x="101000" y="101000"/>
                                          <p:from x="98000" y="98000"/>
                                          <p:to x="100000" y="100000"/>
                                        </p:animScale>
                                      </p:childTnLst>
                                    </p:cTn>
                                  </p:par>
                                  <p:par>
                                    <p:cTn id="110" presetID="42" presetClass="entr" presetSubtype="0" fill="hold" grpId="0" nodeType="withEffect">
                                      <p:stCondLst>
                                        <p:cond delay="0"/>
                                      </p:stCondLst>
                                      <p:childTnLst>
                                        <p:set>
                                          <p:cBhvr>
                                            <p:cTn id="111" dur="1" fill="hold">
                                              <p:stCondLst>
                                                <p:cond delay="0"/>
                                              </p:stCondLst>
                                            </p:cTn>
                                            <p:tgtEl>
                                              <p:spTgt spid="29"/>
                                            </p:tgtEl>
                                            <p:attrNameLst>
                                              <p:attrName>style.visibility</p:attrName>
                                            </p:attrNameLst>
                                          </p:cBhvr>
                                          <p:to>
                                            <p:strVal val="visible"/>
                                          </p:to>
                                        </p:set>
                                        <p:animEffect transition="in" filter="fade">
                                          <p:cBhvr>
                                            <p:cTn id="112" dur="500"/>
                                            <p:tgtEl>
                                              <p:spTgt spid="29"/>
                                            </p:tgtEl>
                                          </p:cBhvr>
                                        </p:animEffect>
                                        <p:anim calcmode="lin" valueType="num">
                                          <p:cBhvr>
                                            <p:cTn id="113" dur="500" fill="hold"/>
                                            <p:tgtEl>
                                              <p:spTgt spid="29"/>
                                            </p:tgtEl>
                                            <p:attrNameLst>
                                              <p:attrName>ppt_x</p:attrName>
                                            </p:attrNameLst>
                                          </p:cBhvr>
                                          <p:tavLst>
                                            <p:tav tm="0">
                                              <p:val>
                                                <p:strVal val="#ppt_x"/>
                                              </p:val>
                                            </p:tav>
                                            <p:tav tm="100000">
                                              <p:val>
                                                <p:strVal val="#ppt_x"/>
                                              </p:val>
                                            </p:tav>
                                          </p:tavLst>
                                        </p:anim>
                                        <p:anim calcmode="lin" valueType="num">
                                          <p:cBhvr>
                                            <p:cTn id="114" dur="5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25" grpId="0"/>
          <p:bldP spid="26" grpId="0"/>
          <p:bldP spid="27" grpId="0"/>
          <p:bldP spid="28" grpId="0"/>
          <p:bldP spid="29" grpId="0"/>
          <p:bldP spid="34" grpId="0"/>
          <p:bldP spid="35" grpId="0"/>
          <p:bldP spid="36" grpId="0"/>
          <p:bldP spid="38" grpId="0" animBg="1"/>
          <p:bldP spid="38" grpId="1" animBg="1"/>
          <p:bldP spid="39" grpId="0"/>
          <p:bldP spid="39" grpId="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81501" y="3625850"/>
            <a:ext cx="3428999" cy="830997"/>
          </a:xfrm>
          <a:prstGeom prst="rect">
            <a:avLst/>
          </a:prstGeom>
          <a:noFill/>
        </p:spPr>
        <p:txBody>
          <a:bodyPr wrap="square" rtlCol="0">
            <a:spAutoFit/>
          </a:bodyPr>
          <a:lstStyle/>
          <a:p>
            <a:pPr algn="dist"/>
            <a:r>
              <a:rPr lang="en-US" altLang="zh-CN" sz="4800" b="1" dirty="0">
                <a:solidFill>
                  <a:schemeClr val="bg1"/>
                </a:solidFill>
                <a:latin typeface="华文细黑" panose="02010600040101010101" pitchFamily="2" charset="-122"/>
                <a:ea typeface="华文细黑" panose="02010600040101010101" pitchFamily="2" charset="-122"/>
              </a:rPr>
              <a:t>Part FOUR</a:t>
            </a:r>
            <a:endParaRPr lang="zh-CN" altLang="en-US" sz="4800" b="1" dirty="0">
              <a:solidFill>
                <a:schemeClr val="bg1"/>
              </a:solidFill>
              <a:latin typeface="华文细黑" panose="02010600040101010101" pitchFamily="2" charset="-122"/>
              <a:ea typeface="华文细黑" panose="02010600040101010101" pitchFamily="2" charset="-122"/>
            </a:endParaRPr>
          </a:p>
        </p:txBody>
      </p:sp>
      <p:sp>
        <p:nvSpPr>
          <p:cNvPr id="7" name="矩形 6"/>
          <p:cNvSpPr/>
          <p:nvPr/>
        </p:nvSpPr>
        <p:spPr>
          <a:xfrm>
            <a:off x="2418863" y="2381127"/>
            <a:ext cx="7024076" cy="1446550"/>
          </a:xfrm>
          <a:prstGeom prst="rect">
            <a:avLst/>
          </a:prstGeom>
          <a:noFill/>
        </p:spPr>
        <p:txBody>
          <a:bodyPr wrap="square" rtlCol="0">
            <a:spAutoFit/>
          </a:bodyPr>
          <a:lstStyle/>
          <a:p>
            <a:pPr algn="ctr"/>
            <a:r>
              <a:rPr lang="zh-CN" altLang="en-US" sz="8800" b="1" dirty="0" smtClean="0">
                <a:solidFill>
                  <a:srgbClr val="00CCFF"/>
                </a:solidFill>
                <a:latin typeface="华文细黑" panose="02010600040101010101" pitchFamily="2" charset="-122"/>
                <a:ea typeface="华文细黑" panose="02010600040101010101" pitchFamily="2" charset="-122"/>
              </a:rPr>
              <a:t>数据分析报告</a:t>
            </a:r>
            <a:endParaRPr lang="zh-CN" altLang="en-US" sz="8800" b="1" dirty="0">
              <a:solidFill>
                <a:srgbClr val="00CCFF"/>
              </a:solidFill>
              <a:latin typeface="华文细黑" panose="02010600040101010101" pitchFamily="2" charset="-122"/>
              <a:ea typeface="华文细黑" panose="02010600040101010101" pitchFamily="2" charset="-122"/>
            </a:endParaRPr>
          </a:p>
        </p:txBody>
      </p:sp>
      <p:cxnSp>
        <p:nvCxnSpPr>
          <p:cNvPr id="10" name="直接连接符 9"/>
          <p:cNvCxnSpPr/>
          <p:nvPr/>
        </p:nvCxnSpPr>
        <p:spPr>
          <a:xfrm>
            <a:off x="4432301" y="2292350"/>
            <a:ext cx="3314699" cy="0"/>
          </a:xfrm>
          <a:prstGeom prst="line">
            <a:avLst/>
          </a:prstGeom>
          <a:ln w="762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432301" y="4565650"/>
            <a:ext cx="3314699" cy="0"/>
          </a:xfrm>
          <a:prstGeom prst="line">
            <a:avLst/>
          </a:prstGeom>
          <a:ln w="76200">
            <a:solidFill>
              <a:srgbClr val="00CCFF"/>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8315237" y="-2574117"/>
            <a:ext cx="1404151" cy="520700"/>
            <a:chOff x="283866" y="1128037"/>
            <a:chExt cx="2882900" cy="1069063"/>
          </a:xfrm>
        </p:grpSpPr>
        <p:sp>
          <p:nvSpPr>
            <p:cNvPr id="20" name="矩形 19"/>
            <p:cNvSpPr/>
            <p:nvPr/>
          </p:nvSpPr>
          <p:spPr>
            <a:xfrm rot="19634015">
              <a:off x="283866" y="1128037"/>
              <a:ext cx="2882900"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16222031" y="-2204896"/>
            <a:ext cx="2882900" cy="1069063"/>
            <a:chOff x="283866" y="1128037"/>
            <a:chExt cx="2882900" cy="1069063"/>
          </a:xfrm>
        </p:grpSpPr>
        <p:sp>
          <p:nvSpPr>
            <p:cNvPr id="23" name="矩形 22"/>
            <p:cNvSpPr/>
            <p:nvPr/>
          </p:nvSpPr>
          <p:spPr>
            <a:xfrm rot="19634015">
              <a:off x="283866" y="1128037"/>
              <a:ext cx="2882900"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16306465" y="-665000"/>
            <a:ext cx="1529825" cy="696086"/>
            <a:chOff x="368300" y="1501014"/>
            <a:chExt cx="1529825" cy="696086"/>
          </a:xfrm>
        </p:grpSpPr>
        <p:sp>
          <p:nvSpPr>
            <p:cNvPr id="26" name="矩形 25"/>
            <p:cNvSpPr/>
            <p:nvPr/>
          </p:nvSpPr>
          <p:spPr>
            <a:xfrm rot="19634015">
              <a:off x="393521" y="1501014"/>
              <a:ext cx="1504604"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12464742" y="-3354534"/>
            <a:ext cx="2882900" cy="1069063"/>
            <a:chOff x="283866" y="1128037"/>
            <a:chExt cx="2882900" cy="1069063"/>
          </a:xfrm>
        </p:grpSpPr>
        <p:sp>
          <p:nvSpPr>
            <p:cNvPr id="29" name="矩形 28"/>
            <p:cNvSpPr/>
            <p:nvPr/>
          </p:nvSpPr>
          <p:spPr>
            <a:xfrm rot="19634015">
              <a:off x="283866" y="1128037"/>
              <a:ext cx="2882900"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5937940" y="-2653827"/>
            <a:ext cx="737049" cy="273319"/>
            <a:chOff x="283866" y="1128037"/>
            <a:chExt cx="2882900" cy="1069063"/>
          </a:xfrm>
        </p:grpSpPr>
        <p:sp>
          <p:nvSpPr>
            <p:cNvPr id="32" name="矩形 31"/>
            <p:cNvSpPr/>
            <p:nvPr/>
          </p:nvSpPr>
          <p:spPr>
            <a:xfrm rot="19634015">
              <a:off x="283866" y="1128037"/>
              <a:ext cx="2882900" cy="289159"/>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16807448" y="1806557"/>
            <a:ext cx="737049" cy="273319"/>
            <a:chOff x="283866" y="1128037"/>
            <a:chExt cx="2882900" cy="1069063"/>
          </a:xfrm>
        </p:grpSpPr>
        <p:sp>
          <p:nvSpPr>
            <p:cNvPr id="35" name="矩形 34"/>
            <p:cNvSpPr/>
            <p:nvPr/>
          </p:nvSpPr>
          <p:spPr>
            <a:xfrm rot="19634015">
              <a:off x="283866" y="1128037"/>
              <a:ext cx="2882900"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16497849" y="-2320914"/>
            <a:ext cx="737049" cy="273319"/>
            <a:chOff x="283866" y="1128037"/>
            <a:chExt cx="2882900" cy="1069063"/>
          </a:xfrm>
        </p:grpSpPr>
        <p:sp>
          <p:nvSpPr>
            <p:cNvPr id="38" name="矩形 37"/>
            <p:cNvSpPr/>
            <p:nvPr/>
          </p:nvSpPr>
          <p:spPr>
            <a:xfrm rot="19634015">
              <a:off x="283866" y="1128037"/>
              <a:ext cx="2882900"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10094174" y="-850084"/>
            <a:ext cx="1875139" cy="796355"/>
            <a:chOff x="364041" y="1400745"/>
            <a:chExt cx="1875139" cy="796355"/>
          </a:xfrm>
        </p:grpSpPr>
        <p:sp>
          <p:nvSpPr>
            <p:cNvPr id="41" name="矩形 40"/>
            <p:cNvSpPr/>
            <p:nvPr/>
          </p:nvSpPr>
          <p:spPr>
            <a:xfrm rot="19634015">
              <a:off x="364041" y="1400745"/>
              <a:ext cx="1875139"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椭圆 41"/>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4610593" y="1843520"/>
            <a:ext cx="737049" cy="273319"/>
            <a:chOff x="283866" y="1128037"/>
            <a:chExt cx="2882900" cy="1069063"/>
          </a:xfrm>
        </p:grpSpPr>
        <p:sp>
          <p:nvSpPr>
            <p:cNvPr id="47" name="矩形 46"/>
            <p:cNvSpPr/>
            <p:nvPr/>
          </p:nvSpPr>
          <p:spPr>
            <a:xfrm rot="19634015">
              <a:off x="283866" y="1128037"/>
              <a:ext cx="2882900"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969749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1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42" presetClass="entr" presetSubtype="0" fill="hold" nodeType="withEffect">
                                      <p:stCondLst>
                                        <p:cond delay="8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8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8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56" presetClass="path" presetSubtype="0" accel="50000" fill="hold" nodeType="withEffect" p14:presetBounceEnd="33333">
                                      <p:stCondLst>
                                        <p:cond delay="1000"/>
                                      </p:stCondLst>
                                      <p:childTnLst>
                                        <p:animMotion origin="layout" path="M -3.33333E-6 -1.48148E-6 L -0.53672 0.56088 " pathEditMode="relative" rAng="0" ptsTypes="AA" p14:bounceEnd="33333">
                                          <p:cBhvr>
                                            <p:cTn id="25" dur="1200" fill="hold"/>
                                            <p:tgtEl>
                                              <p:spTgt spid="21"/>
                                            </p:tgtEl>
                                            <p:attrNameLst>
                                              <p:attrName>ppt_x</p:attrName>
                                              <p:attrName>ppt_y</p:attrName>
                                            </p:attrNameLst>
                                          </p:cBhvr>
                                          <p:rCtr x="-26836" y="28056"/>
                                        </p:animMotion>
                                      </p:childTnLst>
                                    </p:cTn>
                                  </p:par>
                                  <p:par>
                                    <p:cTn id="26" presetID="10" presetClass="entr" presetSubtype="0" fill="hold" nodeType="withEffect">
                                      <p:stCondLst>
                                        <p:cond delay="30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200"/>
                                            <p:tgtEl>
                                              <p:spTgt spid="22"/>
                                            </p:tgtEl>
                                          </p:cBhvr>
                                        </p:animEffect>
                                      </p:childTnLst>
                                    </p:cTn>
                                  </p:par>
                                  <p:par>
                                    <p:cTn id="29" presetID="56" presetClass="path" presetSubtype="0" accel="50000" fill="hold" nodeType="withEffect" p14:presetBounceEnd="30769">
                                      <p:stCondLst>
                                        <p:cond delay="300"/>
                                      </p:stCondLst>
                                      <p:childTnLst>
                                        <p:animMotion origin="layout" path="M 1.875E-6 -1.48148E-6 L -0.99258 1.04908 " pathEditMode="relative" rAng="0" ptsTypes="AA" p14:bounceEnd="30769">
                                          <p:cBhvr>
                                            <p:cTn id="30" dur="1300" fill="hold"/>
                                            <p:tgtEl>
                                              <p:spTgt spid="22"/>
                                            </p:tgtEl>
                                            <p:attrNameLst>
                                              <p:attrName>ppt_x</p:attrName>
                                              <p:attrName>ppt_y</p:attrName>
                                            </p:attrNameLst>
                                          </p:cBhvr>
                                          <p:rCtr x="-49635" y="52454"/>
                                        </p:animMotion>
                                      </p:childTnLst>
                                    </p:cTn>
                                  </p:par>
                                  <p:par>
                                    <p:cTn id="31" presetID="10" presetClass="entr" presetSubtype="0" fill="hold" nodeType="withEffect">
                                      <p:stCondLst>
                                        <p:cond delay="80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900"/>
                                            <p:tgtEl>
                                              <p:spTgt spid="34"/>
                                            </p:tgtEl>
                                          </p:cBhvr>
                                        </p:animEffect>
                                      </p:childTnLst>
                                    </p:cTn>
                                  </p:par>
                                  <p:par>
                                    <p:cTn id="34" presetID="56" presetClass="path" presetSubtype="0" accel="50000" fill="hold" nodeType="withEffect" p14:presetBounceEnd="33333">
                                      <p:stCondLst>
                                        <p:cond delay="900"/>
                                      </p:stCondLst>
                                      <p:childTnLst>
                                        <p:animMotion origin="layout" path="M -3.95833E-6 -3.33333E-6 L -0.47591 0.48334 " pathEditMode="relative" rAng="0" ptsTypes="AA" p14:bounceEnd="33333">
                                          <p:cBhvr>
                                            <p:cTn id="35" dur="1200" fill="hold"/>
                                            <p:tgtEl>
                                              <p:spTgt spid="34"/>
                                            </p:tgtEl>
                                            <p:attrNameLst>
                                              <p:attrName>ppt_x</p:attrName>
                                              <p:attrName>ppt_y</p:attrName>
                                            </p:attrNameLst>
                                          </p:cBhvr>
                                          <p:rCtr x="-23802" y="24167"/>
                                        </p:animMotion>
                                      </p:childTnLst>
                                    </p:cTn>
                                  </p:par>
                                  <p:par>
                                    <p:cTn id="36" presetID="10"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800"/>
                                            <p:tgtEl>
                                              <p:spTgt spid="25"/>
                                            </p:tgtEl>
                                          </p:cBhvr>
                                        </p:animEffect>
                                      </p:childTnLst>
                                    </p:cTn>
                                  </p:par>
                                  <p:par>
                                    <p:cTn id="39" presetID="56" presetClass="path" presetSubtype="0" accel="50000" fill="hold" nodeType="withEffect" p14:presetBounceEnd="33333">
                                      <p:stCondLst>
                                        <p:cond delay="300"/>
                                      </p:stCondLst>
                                      <p:childTnLst>
                                        <p:animMotion origin="layout" path="M -2.08333E-7 4.81481E-6 L -0.51732 0.54328 " pathEditMode="relative" rAng="0" ptsTypes="AA" p14:bounceEnd="33333">
                                          <p:cBhvr>
                                            <p:cTn id="40" dur="1200" fill="hold"/>
                                            <p:tgtEl>
                                              <p:spTgt spid="25"/>
                                            </p:tgtEl>
                                            <p:attrNameLst>
                                              <p:attrName>ppt_x</p:attrName>
                                              <p:attrName>ppt_y</p:attrName>
                                            </p:attrNameLst>
                                          </p:cBhvr>
                                          <p:rCtr x="-25872" y="27153"/>
                                        </p:animMotion>
                                      </p:childTnLst>
                                    </p:cTn>
                                  </p:par>
                                  <p:par>
                                    <p:cTn id="41" presetID="10" presetClass="entr" presetSubtype="0" fill="hold" nodeType="withEffect">
                                      <p:stCondLst>
                                        <p:cond delay="100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1200"/>
                                            <p:tgtEl>
                                              <p:spTgt spid="28"/>
                                            </p:tgtEl>
                                          </p:cBhvr>
                                        </p:animEffect>
                                      </p:childTnLst>
                                    </p:cTn>
                                  </p:par>
                                  <p:par>
                                    <p:cTn id="44" presetID="56" presetClass="path" presetSubtype="0" accel="50000" fill="hold" nodeType="withEffect" p14:presetBounceEnd="33333">
                                      <p:stCondLst>
                                        <p:cond delay="1100"/>
                                      </p:stCondLst>
                                      <p:childTnLst>
                                        <p:animMotion origin="layout" path="M 5E-6 1.11111E-6 L -1 1 " pathEditMode="relative" rAng="0" ptsTypes="AA" p14:bounceEnd="33333">
                                          <p:cBhvr>
                                            <p:cTn id="45" dur="1200" fill="hold"/>
                                            <p:tgtEl>
                                              <p:spTgt spid="28"/>
                                            </p:tgtEl>
                                            <p:attrNameLst>
                                              <p:attrName>ppt_x</p:attrName>
                                              <p:attrName>ppt_y</p:attrName>
                                            </p:attrNameLst>
                                          </p:cBhvr>
                                          <p:rCtr x="-50000" y="50000"/>
                                        </p:animMotion>
                                      </p:childTnLst>
                                    </p:cTn>
                                  </p:par>
                                  <p:par>
                                    <p:cTn id="46" presetID="10" presetClass="entr" presetSubtype="0" fill="hold" nodeType="withEffect">
                                      <p:stCondLst>
                                        <p:cond delay="80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900"/>
                                            <p:tgtEl>
                                              <p:spTgt spid="46"/>
                                            </p:tgtEl>
                                          </p:cBhvr>
                                        </p:animEffect>
                                      </p:childTnLst>
                                    </p:cTn>
                                  </p:par>
                                  <p:par>
                                    <p:cTn id="49" presetID="56" presetClass="path" presetSubtype="0" accel="50000" fill="hold" nodeType="withEffect" p14:presetBounceEnd="33333">
                                      <p:stCondLst>
                                        <p:cond delay="800"/>
                                      </p:stCondLst>
                                      <p:childTnLst>
                                        <p:animMotion origin="layout" path="M 4.16667E-6 2.59259E-6 L -0.55834 0.5669 " pathEditMode="relative" rAng="0" ptsTypes="AA" p14:bounceEnd="33333">
                                          <p:cBhvr>
                                            <p:cTn id="50" dur="1200" fill="hold"/>
                                            <p:tgtEl>
                                              <p:spTgt spid="46"/>
                                            </p:tgtEl>
                                            <p:attrNameLst>
                                              <p:attrName>ppt_x</p:attrName>
                                              <p:attrName>ppt_y</p:attrName>
                                            </p:attrNameLst>
                                          </p:cBhvr>
                                          <p:rCtr x="-27917" y="28333"/>
                                        </p:animMotion>
                                      </p:childTnLst>
                                    </p:cTn>
                                  </p:par>
                                  <p:par>
                                    <p:cTn id="51" presetID="10" presetClass="entr" presetSubtype="0" fill="hold" nodeType="withEffect">
                                      <p:stCondLst>
                                        <p:cond delay="30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1000"/>
                                            <p:tgtEl>
                                              <p:spTgt spid="40"/>
                                            </p:tgtEl>
                                          </p:cBhvr>
                                        </p:animEffect>
                                      </p:childTnLst>
                                    </p:cTn>
                                  </p:par>
                                  <p:par>
                                    <p:cTn id="54" presetID="56" presetClass="path" presetSubtype="0" accel="50000" fill="hold" nodeType="withEffect" p14:presetBounceEnd="33333">
                                      <p:stCondLst>
                                        <p:cond delay="300"/>
                                      </p:stCondLst>
                                      <p:childTnLst>
                                        <p:animMotion origin="layout" path="M 2.29167E-6 7.40741E-7 L -0.26315 0.27292 " pathEditMode="relative" rAng="0" ptsTypes="AA" p14:bounceEnd="33333">
                                          <p:cBhvr>
                                            <p:cTn id="55" dur="1200" fill="hold"/>
                                            <p:tgtEl>
                                              <p:spTgt spid="40"/>
                                            </p:tgtEl>
                                            <p:attrNameLst>
                                              <p:attrName>ppt_x</p:attrName>
                                              <p:attrName>ppt_y</p:attrName>
                                            </p:attrNameLst>
                                          </p:cBhvr>
                                          <p:rCtr x="-13164" y="13634"/>
                                        </p:animMotion>
                                      </p:childTnLst>
                                    </p:cTn>
                                  </p:par>
                                  <p:par>
                                    <p:cTn id="56" presetID="10" presetClass="entr" presetSubtype="0" fill="hold" nodeType="withEffect">
                                      <p:stCondLst>
                                        <p:cond delay="200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800"/>
                                            <p:tgtEl>
                                              <p:spTgt spid="37"/>
                                            </p:tgtEl>
                                          </p:cBhvr>
                                        </p:animEffect>
                                      </p:childTnLst>
                                    </p:cTn>
                                  </p:par>
                                  <p:par>
                                    <p:cTn id="59" presetID="56" presetClass="path" presetSubtype="0" accel="50000" fill="hold" nodeType="withEffect" p14:presetBounceEnd="30769">
                                      <p:stCondLst>
                                        <p:cond delay="2000"/>
                                      </p:stCondLst>
                                      <p:childTnLst>
                                        <p:animMotion origin="layout" path="M -3.33333E-6 -1.48148E-6 L -1.20677 1.22685 " pathEditMode="relative" rAng="0" ptsTypes="AA" p14:bounceEnd="30769">
                                          <p:cBhvr>
                                            <p:cTn id="60" dur="1300" fill="hold"/>
                                            <p:tgtEl>
                                              <p:spTgt spid="37"/>
                                            </p:tgtEl>
                                            <p:attrNameLst>
                                              <p:attrName>ppt_x</p:attrName>
                                              <p:attrName>ppt_y</p:attrName>
                                            </p:attrNameLst>
                                          </p:cBhvr>
                                          <p:rCtr x="-60339" y="61343"/>
                                        </p:animMotion>
                                      </p:childTnLst>
                                    </p:cTn>
                                  </p:par>
                                  <p:par>
                                    <p:cTn id="61" presetID="10" presetClass="entr" presetSubtype="0" fill="hold" nodeType="withEffect">
                                      <p:stCondLst>
                                        <p:cond delay="130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56" presetClass="path" presetSubtype="0" accel="50000" fill="hold" nodeType="withEffect" p14:presetBounceEnd="33333">
                                      <p:stCondLst>
                                        <p:cond delay="1400"/>
                                      </p:stCondLst>
                                      <p:childTnLst>
                                        <p:animMotion origin="layout" path="M 0 -3.7037E-7 L -0.47331 0.51435 " pathEditMode="relative" rAng="0" ptsTypes="AA" p14:bounceEnd="33333">
                                          <p:cBhvr>
                                            <p:cTn id="65" dur="1200" fill="hold"/>
                                            <p:tgtEl>
                                              <p:spTgt spid="31"/>
                                            </p:tgtEl>
                                            <p:attrNameLst>
                                              <p:attrName>ppt_x</p:attrName>
                                              <p:attrName>ppt_y</p:attrName>
                                            </p:attrNameLst>
                                          </p:cBhvr>
                                          <p:rCtr x="-23672" y="2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1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42" presetClass="entr" presetSubtype="0" fill="hold" nodeType="withEffect">
                                      <p:stCondLst>
                                        <p:cond delay="8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8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8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56" presetClass="path" presetSubtype="0" accel="50000" fill="hold" nodeType="withEffect">
                                      <p:stCondLst>
                                        <p:cond delay="1000"/>
                                      </p:stCondLst>
                                      <p:childTnLst>
                                        <p:animMotion origin="layout" path="M -3.33333E-6 -1.48148E-6 L -0.53672 0.56088 " pathEditMode="relative" rAng="0" ptsTypes="AA">
                                          <p:cBhvr>
                                            <p:cTn id="25" dur="1200" fill="hold"/>
                                            <p:tgtEl>
                                              <p:spTgt spid="21"/>
                                            </p:tgtEl>
                                            <p:attrNameLst>
                                              <p:attrName>ppt_x</p:attrName>
                                              <p:attrName>ppt_y</p:attrName>
                                            </p:attrNameLst>
                                          </p:cBhvr>
                                          <p:rCtr x="-26836" y="28056"/>
                                        </p:animMotion>
                                      </p:childTnLst>
                                    </p:cTn>
                                  </p:par>
                                  <p:par>
                                    <p:cTn id="26" presetID="10" presetClass="entr" presetSubtype="0" fill="hold" nodeType="withEffect">
                                      <p:stCondLst>
                                        <p:cond delay="30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200"/>
                                            <p:tgtEl>
                                              <p:spTgt spid="22"/>
                                            </p:tgtEl>
                                          </p:cBhvr>
                                        </p:animEffect>
                                      </p:childTnLst>
                                    </p:cTn>
                                  </p:par>
                                  <p:par>
                                    <p:cTn id="29" presetID="56" presetClass="path" presetSubtype="0" accel="50000" fill="hold" nodeType="withEffect">
                                      <p:stCondLst>
                                        <p:cond delay="300"/>
                                      </p:stCondLst>
                                      <p:childTnLst>
                                        <p:animMotion origin="layout" path="M 1.875E-6 -1.48148E-6 L -0.99258 1.04908 " pathEditMode="relative" rAng="0" ptsTypes="AA">
                                          <p:cBhvr>
                                            <p:cTn id="30" dur="1300" fill="hold"/>
                                            <p:tgtEl>
                                              <p:spTgt spid="22"/>
                                            </p:tgtEl>
                                            <p:attrNameLst>
                                              <p:attrName>ppt_x</p:attrName>
                                              <p:attrName>ppt_y</p:attrName>
                                            </p:attrNameLst>
                                          </p:cBhvr>
                                          <p:rCtr x="-49635" y="52454"/>
                                        </p:animMotion>
                                      </p:childTnLst>
                                    </p:cTn>
                                  </p:par>
                                  <p:par>
                                    <p:cTn id="31" presetID="10" presetClass="entr" presetSubtype="0" fill="hold" nodeType="withEffect">
                                      <p:stCondLst>
                                        <p:cond delay="80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900"/>
                                            <p:tgtEl>
                                              <p:spTgt spid="34"/>
                                            </p:tgtEl>
                                          </p:cBhvr>
                                        </p:animEffect>
                                      </p:childTnLst>
                                    </p:cTn>
                                  </p:par>
                                  <p:par>
                                    <p:cTn id="34" presetID="56" presetClass="path" presetSubtype="0" accel="50000" fill="hold" nodeType="withEffect">
                                      <p:stCondLst>
                                        <p:cond delay="900"/>
                                      </p:stCondLst>
                                      <p:childTnLst>
                                        <p:animMotion origin="layout" path="M -3.95833E-6 -3.33333E-6 L -0.47591 0.48334 " pathEditMode="relative" rAng="0" ptsTypes="AA">
                                          <p:cBhvr>
                                            <p:cTn id="35" dur="1200" fill="hold"/>
                                            <p:tgtEl>
                                              <p:spTgt spid="34"/>
                                            </p:tgtEl>
                                            <p:attrNameLst>
                                              <p:attrName>ppt_x</p:attrName>
                                              <p:attrName>ppt_y</p:attrName>
                                            </p:attrNameLst>
                                          </p:cBhvr>
                                          <p:rCtr x="-23802" y="24167"/>
                                        </p:animMotion>
                                      </p:childTnLst>
                                    </p:cTn>
                                  </p:par>
                                  <p:par>
                                    <p:cTn id="36" presetID="10"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800"/>
                                            <p:tgtEl>
                                              <p:spTgt spid="25"/>
                                            </p:tgtEl>
                                          </p:cBhvr>
                                        </p:animEffect>
                                      </p:childTnLst>
                                    </p:cTn>
                                  </p:par>
                                  <p:par>
                                    <p:cTn id="39" presetID="56" presetClass="path" presetSubtype="0" accel="50000" fill="hold" nodeType="withEffect">
                                      <p:stCondLst>
                                        <p:cond delay="300"/>
                                      </p:stCondLst>
                                      <p:childTnLst>
                                        <p:animMotion origin="layout" path="M -2.08333E-7 4.81481E-6 L -0.51732 0.54328 " pathEditMode="relative" rAng="0" ptsTypes="AA">
                                          <p:cBhvr>
                                            <p:cTn id="40" dur="1200" fill="hold"/>
                                            <p:tgtEl>
                                              <p:spTgt spid="25"/>
                                            </p:tgtEl>
                                            <p:attrNameLst>
                                              <p:attrName>ppt_x</p:attrName>
                                              <p:attrName>ppt_y</p:attrName>
                                            </p:attrNameLst>
                                          </p:cBhvr>
                                          <p:rCtr x="-25872" y="27153"/>
                                        </p:animMotion>
                                      </p:childTnLst>
                                    </p:cTn>
                                  </p:par>
                                  <p:par>
                                    <p:cTn id="41" presetID="10" presetClass="entr" presetSubtype="0" fill="hold" nodeType="withEffect">
                                      <p:stCondLst>
                                        <p:cond delay="100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1200"/>
                                            <p:tgtEl>
                                              <p:spTgt spid="28"/>
                                            </p:tgtEl>
                                          </p:cBhvr>
                                        </p:animEffect>
                                      </p:childTnLst>
                                    </p:cTn>
                                  </p:par>
                                  <p:par>
                                    <p:cTn id="44" presetID="56" presetClass="path" presetSubtype="0" accel="50000" fill="hold" nodeType="withEffect">
                                      <p:stCondLst>
                                        <p:cond delay="1100"/>
                                      </p:stCondLst>
                                      <p:childTnLst>
                                        <p:animMotion origin="layout" path="M 5E-6 1.11111E-6 L -1 1 " pathEditMode="relative" rAng="0" ptsTypes="AA">
                                          <p:cBhvr>
                                            <p:cTn id="45" dur="1200" fill="hold"/>
                                            <p:tgtEl>
                                              <p:spTgt spid="28"/>
                                            </p:tgtEl>
                                            <p:attrNameLst>
                                              <p:attrName>ppt_x</p:attrName>
                                              <p:attrName>ppt_y</p:attrName>
                                            </p:attrNameLst>
                                          </p:cBhvr>
                                          <p:rCtr x="-50000" y="50000"/>
                                        </p:animMotion>
                                      </p:childTnLst>
                                    </p:cTn>
                                  </p:par>
                                  <p:par>
                                    <p:cTn id="46" presetID="10" presetClass="entr" presetSubtype="0" fill="hold" nodeType="withEffect">
                                      <p:stCondLst>
                                        <p:cond delay="80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900"/>
                                            <p:tgtEl>
                                              <p:spTgt spid="46"/>
                                            </p:tgtEl>
                                          </p:cBhvr>
                                        </p:animEffect>
                                      </p:childTnLst>
                                    </p:cTn>
                                  </p:par>
                                  <p:par>
                                    <p:cTn id="49" presetID="56" presetClass="path" presetSubtype="0" accel="50000" fill="hold" nodeType="withEffect">
                                      <p:stCondLst>
                                        <p:cond delay="800"/>
                                      </p:stCondLst>
                                      <p:childTnLst>
                                        <p:animMotion origin="layout" path="M 4.16667E-6 2.59259E-6 L -0.55834 0.5669 " pathEditMode="relative" rAng="0" ptsTypes="AA">
                                          <p:cBhvr>
                                            <p:cTn id="50" dur="1200" fill="hold"/>
                                            <p:tgtEl>
                                              <p:spTgt spid="46"/>
                                            </p:tgtEl>
                                            <p:attrNameLst>
                                              <p:attrName>ppt_x</p:attrName>
                                              <p:attrName>ppt_y</p:attrName>
                                            </p:attrNameLst>
                                          </p:cBhvr>
                                          <p:rCtr x="-27917" y="28333"/>
                                        </p:animMotion>
                                      </p:childTnLst>
                                    </p:cTn>
                                  </p:par>
                                  <p:par>
                                    <p:cTn id="51" presetID="10" presetClass="entr" presetSubtype="0" fill="hold" nodeType="withEffect">
                                      <p:stCondLst>
                                        <p:cond delay="30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1000"/>
                                            <p:tgtEl>
                                              <p:spTgt spid="40"/>
                                            </p:tgtEl>
                                          </p:cBhvr>
                                        </p:animEffect>
                                      </p:childTnLst>
                                    </p:cTn>
                                  </p:par>
                                  <p:par>
                                    <p:cTn id="54" presetID="56" presetClass="path" presetSubtype="0" accel="50000" fill="hold" nodeType="withEffect">
                                      <p:stCondLst>
                                        <p:cond delay="300"/>
                                      </p:stCondLst>
                                      <p:childTnLst>
                                        <p:animMotion origin="layout" path="M 2.29167E-6 7.40741E-7 L -0.26315 0.27292 " pathEditMode="relative" rAng="0" ptsTypes="AA">
                                          <p:cBhvr>
                                            <p:cTn id="55" dur="1200" fill="hold"/>
                                            <p:tgtEl>
                                              <p:spTgt spid="40"/>
                                            </p:tgtEl>
                                            <p:attrNameLst>
                                              <p:attrName>ppt_x</p:attrName>
                                              <p:attrName>ppt_y</p:attrName>
                                            </p:attrNameLst>
                                          </p:cBhvr>
                                          <p:rCtr x="-13164" y="13634"/>
                                        </p:animMotion>
                                      </p:childTnLst>
                                    </p:cTn>
                                  </p:par>
                                  <p:par>
                                    <p:cTn id="56" presetID="10" presetClass="entr" presetSubtype="0" fill="hold" nodeType="withEffect">
                                      <p:stCondLst>
                                        <p:cond delay="200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800"/>
                                            <p:tgtEl>
                                              <p:spTgt spid="37"/>
                                            </p:tgtEl>
                                          </p:cBhvr>
                                        </p:animEffect>
                                      </p:childTnLst>
                                    </p:cTn>
                                  </p:par>
                                  <p:par>
                                    <p:cTn id="59" presetID="56" presetClass="path" presetSubtype="0" accel="50000" fill="hold" nodeType="withEffect">
                                      <p:stCondLst>
                                        <p:cond delay="2000"/>
                                      </p:stCondLst>
                                      <p:childTnLst>
                                        <p:animMotion origin="layout" path="M -3.33333E-6 -1.48148E-6 L -1.20677 1.22685 " pathEditMode="relative" rAng="0" ptsTypes="AA">
                                          <p:cBhvr>
                                            <p:cTn id="60" dur="1300" fill="hold"/>
                                            <p:tgtEl>
                                              <p:spTgt spid="37"/>
                                            </p:tgtEl>
                                            <p:attrNameLst>
                                              <p:attrName>ppt_x</p:attrName>
                                              <p:attrName>ppt_y</p:attrName>
                                            </p:attrNameLst>
                                          </p:cBhvr>
                                          <p:rCtr x="-60339" y="61343"/>
                                        </p:animMotion>
                                      </p:childTnLst>
                                    </p:cTn>
                                  </p:par>
                                  <p:par>
                                    <p:cTn id="61" presetID="10" presetClass="entr" presetSubtype="0" fill="hold" nodeType="withEffect">
                                      <p:stCondLst>
                                        <p:cond delay="130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56" presetClass="path" presetSubtype="0" accel="50000" fill="hold" nodeType="withEffect">
                                      <p:stCondLst>
                                        <p:cond delay="1400"/>
                                      </p:stCondLst>
                                      <p:childTnLst>
                                        <p:animMotion origin="layout" path="M 0 -3.7037E-7 L -0.47331 0.51435 " pathEditMode="relative" rAng="0" ptsTypes="AA">
                                          <p:cBhvr>
                                            <p:cTn id="65" dur="1200" fill="hold"/>
                                            <p:tgtEl>
                                              <p:spTgt spid="31"/>
                                            </p:tgtEl>
                                            <p:attrNameLst>
                                              <p:attrName>ppt_x</p:attrName>
                                              <p:attrName>ppt_y</p:attrName>
                                            </p:attrNameLst>
                                          </p:cBhvr>
                                          <p:rCtr x="-23672" y="2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radius="40"/>
                    </a14:imgEffect>
                  </a14:imgLayer>
                </a14:imgProps>
              </a:ext>
              <a:ext uri="{28A0092B-C50C-407E-A947-70E740481C1C}">
                <a14:useLocalDpi xmlns:a14="http://schemas.microsoft.com/office/drawing/2010/main" val="0"/>
              </a:ext>
            </a:extLst>
          </a:blip>
          <a:srcRect b="15360"/>
          <a:stretch/>
        </p:blipFill>
        <p:spPr>
          <a:xfrm>
            <a:off x="-1571" y="0"/>
            <a:ext cx="12176789" cy="6858000"/>
          </a:xfrm>
          <a:prstGeom prst="rect">
            <a:avLst/>
          </a:prstGeom>
        </p:spPr>
      </p:pic>
      <p:sp>
        <p:nvSpPr>
          <p:cNvPr id="4" name="文本框 3"/>
          <p:cNvSpPr txBox="1"/>
          <p:nvPr/>
        </p:nvSpPr>
        <p:spPr>
          <a:xfrm>
            <a:off x="1114605" y="2562676"/>
            <a:ext cx="4980851" cy="2400657"/>
          </a:xfrm>
          <a:prstGeom prst="rect">
            <a:avLst/>
          </a:prstGeom>
          <a:noFill/>
        </p:spPr>
        <p:txBody>
          <a:bodyPr wrap="none" rtlCol="0">
            <a:spAutoFit/>
          </a:bodyPr>
          <a:lstStyle/>
          <a:p>
            <a:r>
              <a:rPr lang="en-US" altLang="zh-CN" sz="15000" dirty="0" smtClean="0">
                <a:solidFill>
                  <a:srgbClr val="00CCFF"/>
                </a:solidFill>
                <a:latin typeface="华文细黑" panose="02010600040101010101" pitchFamily="2" charset="-122"/>
                <a:ea typeface="华文细黑" panose="02010600040101010101" pitchFamily="2" charset="-122"/>
              </a:rPr>
              <a:t>14.21</a:t>
            </a:r>
            <a:endParaRPr lang="zh-CN" altLang="en-US" sz="15000" dirty="0">
              <a:solidFill>
                <a:srgbClr val="00CCFF"/>
              </a:solidFill>
              <a:latin typeface="华文细黑" panose="02010600040101010101" pitchFamily="2" charset="-122"/>
              <a:ea typeface="华文细黑" panose="02010600040101010101" pitchFamily="2" charset="-122"/>
            </a:endParaRPr>
          </a:p>
        </p:txBody>
      </p:sp>
      <p:sp>
        <p:nvSpPr>
          <p:cNvPr id="5" name="文本框 4"/>
          <p:cNvSpPr txBox="1"/>
          <p:nvPr/>
        </p:nvSpPr>
        <p:spPr>
          <a:xfrm>
            <a:off x="482118" y="2655009"/>
            <a:ext cx="1031051" cy="1107996"/>
          </a:xfrm>
          <a:prstGeom prst="rect">
            <a:avLst/>
          </a:prstGeom>
          <a:noFill/>
        </p:spPr>
        <p:txBody>
          <a:bodyPr wrap="square" rtlCol="0">
            <a:spAutoFit/>
          </a:bodyPr>
          <a:lstStyle/>
          <a:p>
            <a:r>
              <a:rPr lang="zh-CN" altLang="en-US" sz="6600" dirty="0">
                <a:solidFill>
                  <a:srgbClr val="00CCFF"/>
                </a:solidFill>
                <a:latin typeface="华文细黑" panose="02010600040101010101" pitchFamily="2" charset="-122"/>
                <a:ea typeface="华文细黑" panose="02010600040101010101" pitchFamily="2" charset="-122"/>
              </a:rPr>
              <a:t>￥</a:t>
            </a:r>
          </a:p>
        </p:txBody>
      </p:sp>
      <p:sp>
        <p:nvSpPr>
          <p:cNvPr id="6" name="文本框 5"/>
          <p:cNvSpPr txBox="1"/>
          <p:nvPr/>
        </p:nvSpPr>
        <p:spPr>
          <a:xfrm>
            <a:off x="3016669" y="283869"/>
            <a:ext cx="6158662" cy="707886"/>
          </a:xfrm>
          <a:prstGeom prst="rect">
            <a:avLst/>
          </a:prstGeom>
          <a:noFill/>
        </p:spPr>
        <p:txBody>
          <a:bodyPr wrap="square" rtlCol="0">
            <a:spAutoFit/>
          </a:bodyPr>
          <a:lstStyle/>
          <a:p>
            <a:pPr algn="ctr"/>
            <a:r>
              <a:rPr lang="zh-CN" altLang="en-US" sz="4000" b="1" dirty="0" smtClean="0">
                <a:solidFill>
                  <a:srgbClr val="00CCFF"/>
                </a:solidFill>
                <a:latin typeface="华文细黑" panose="02010600040101010101" pitchFamily="2" charset="-122"/>
                <a:ea typeface="华文细黑" panose="02010600040101010101" pitchFamily="2" charset="-122"/>
              </a:rPr>
              <a:t>股票预测</a:t>
            </a:r>
            <a:endParaRPr lang="zh-CN" altLang="en-US" sz="4000" b="1" dirty="0">
              <a:solidFill>
                <a:srgbClr val="00CCFF"/>
              </a:solidFill>
              <a:latin typeface="华文细黑" panose="02010600040101010101" pitchFamily="2" charset="-122"/>
              <a:ea typeface="华文细黑" panose="02010600040101010101" pitchFamily="2" charset="-122"/>
            </a:endParaRPr>
          </a:p>
        </p:txBody>
      </p:sp>
      <p:sp>
        <p:nvSpPr>
          <p:cNvPr id="7" name="矩形 6"/>
          <p:cNvSpPr/>
          <p:nvPr/>
        </p:nvSpPr>
        <p:spPr>
          <a:xfrm>
            <a:off x="1896445" y="1155212"/>
            <a:ext cx="8399110" cy="307777"/>
          </a:xfrm>
          <a:prstGeom prst="rect">
            <a:avLst/>
          </a:prstGeom>
        </p:spPr>
        <p:txBody>
          <a:bodyPr wrap="square">
            <a:spAutoFit/>
          </a:bodyPr>
          <a:lstStyle/>
          <a:p>
            <a:pPr algn="ctr"/>
            <a:r>
              <a:rPr lang="zh-CN" altLang="en-US" sz="1400" dirty="0" smtClean="0">
                <a:solidFill>
                  <a:schemeClr val="bg1"/>
                </a:solidFill>
                <a:latin typeface="华文细黑" panose="02010600040101010101" pitchFamily="2" charset="-122"/>
                <a:ea typeface="华文细黑" panose="02010600040101010101" pitchFamily="2" charset="-122"/>
              </a:rPr>
              <a:t>项目主要分析预测股票的价格变化</a:t>
            </a:r>
            <a:endParaRPr lang="zh-CN" altLang="en-US" sz="1400" dirty="0"/>
          </a:p>
        </p:txBody>
      </p:sp>
      <p:grpSp>
        <p:nvGrpSpPr>
          <p:cNvPr id="8" name="组合 7"/>
          <p:cNvGrpSpPr/>
          <p:nvPr/>
        </p:nvGrpSpPr>
        <p:grpSpPr>
          <a:xfrm>
            <a:off x="6864462" y="2052848"/>
            <a:ext cx="3654005" cy="4805154"/>
            <a:chOff x="6864462" y="2052848"/>
            <a:chExt cx="3654005" cy="4805154"/>
          </a:xfrm>
        </p:grpSpPr>
        <p:sp>
          <p:nvSpPr>
            <p:cNvPr id="2" name="五边形 1"/>
            <p:cNvSpPr/>
            <p:nvPr/>
          </p:nvSpPr>
          <p:spPr>
            <a:xfrm rot="16200000">
              <a:off x="6288888" y="2628422"/>
              <a:ext cx="4805154" cy="3654005"/>
            </a:xfrm>
            <a:prstGeom prst="homePlate">
              <a:avLst>
                <a:gd name="adj" fmla="val 29494"/>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7300814" y="4341249"/>
              <a:ext cx="27813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064255" y="3039729"/>
              <a:ext cx="3254417" cy="1446550"/>
            </a:xfrm>
            <a:prstGeom prst="rect">
              <a:avLst/>
            </a:prstGeom>
            <a:noFill/>
          </p:spPr>
          <p:txBody>
            <a:bodyPr wrap="none" rtlCol="0">
              <a:spAutoFit/>
            </a:bodyPr>
            <a:lstStyle/>
            <a:p>
              <a:r>
                <a:rPr lang="en-US" altLang="zh-CN" sz="8800" b="1" dirty="0" smtClean="0">
                  <a:solidFill>
                    <a:schemeClr val="bg1"/>
                  </a:solidFill>
                  <a:latin typeface="华文细黑" panose="02010600040101010101" pitchFamily="2" charset="-122"/>
                  <a:ea typeface="华文细黑" panose="02010600040101010101" pitchFamily="2" charset="-122"/>
                </a:rPr>
                <a:t>53.5%</a:t>
              </a:r>
              <a:endParaRPr lang="zh-CN" altLang="en-US" sz="8800" b="1" dirty="0">
                <a:solidFill>
                  <a:schemeClr val="bg1"/>
                </a:solidFill>
                <a:latin typeface="华文细黑" panose="02010600040101010101" pitchFamily="2" charset="-122"/>
                <a:ea typeface="华文细黑" panose="02010600040101010101" pitchFamily="2" charset="-122"/>
              </a:endParaRPr>
            </a:p>
          </p:txBody>
        </p:sp>
      </p:grpSp>
      <p:sp>
        <p:nvSpPr>
          <p:cNvPr id="13" name="文本框 12"/>
          <p:cNvSpPr txBox="1"/>
          <p:nvPr/>
        </p:nvSpPr>
        <p:spPr>
          <a:xfrm>
            <a:off x="2363787" y="5285764"/>
            <a:ext cx="3262432" cy="830997"/>
          </a:xfrm>
          <a:prstGeom prst="rect">
            <a:avLst/>
          </a:prstGeom>
          <a:noFill/>
        </p:spPr>
        <p:txBody>
          <a:bodyPr wrap="none" rtlCol="0">
            <a:spAutoFit/>
          </a:bodyPr>
          <a:lstStyle/>
          <a:p>
            <a:r>
              <a:rPr lang="zh-CN" altLang="en-US" sz="4800" dirty="0" smtClean="0">
                <a:solidFill>
                  <a:srgbClr val="00CCFF"/>
                </a:solidFill>
                <a:latin typeface="华文细黑" panose="02010600040101010101" pitchFamily="2" charset="-122"/>
                <a:ea typeface="华文细黑" panose="02010600040101010101" pitchFamily="2" charset="-122"/>
              </a:rPr>
              <a:t>预测收盘价</a:t>
            </a:r>
            <a:endParaRPr lang="zh-CN" altLang="en-US" sz="4800" dirty="0">
              <a:solidFill>
                <a:srgbClr val="00CCFF"/>
              </a:solidFill>
              <a:latin typeface="华文细黑" panose="02010600040101010101" pitchFamily="2" charset="-122"/>
              <a:ea typeface="华文细黑" panose="02010600040101010101" pitchFamily="2" charset="-122"/>
            </a:endParaRPr>
          </a:p>
        </p:txBody>
      </p:sp>
      <p:sp>
        <p:nvSpPr>
          <p:cNvPr id="14" name="文本框 13"/>
          <p:cNvSpPr txBox="1"/>
          <p:nvPr/>
        </p:nvSpPr>
        <p:spPr>
          <a:xfrm>
            <a:off x="7283283" y="5285764"/>
            <a:ext cx="2646878" cy="830997"/>
          </a:xfrm>
          <a:prstGeom prst="rect">
            <a:avLst/>
          </a:prstGeom>
          <a:noFill/>
        </p:spPr>
        <p:txBody>
          <a:bodyPr wrap="none" rtlCol="0">
            <a:spAutoFit/>
          </a:bodyPr>
          <a:lstStyle/>
          <a:p>
            <a:r>
              <a:rPr lang="zh-CN" altLang="en-US" sz="4800" dirty="0">
                <a:solidFill>
                  <a:schemeClr val="bg1"/>
                </a:solidFill>
                <a:latin typeface="华文细黑" panose="02010600040101010101" pitchFamily="2" charset="-122"/>
                <a:ea typeface="华文细黑" panose="02010600040101010101" pitchFamily="2" charset="-122"/>
              </a:rPr>
              <a:t>上涨概率</a:t>
            </a:r>
          </a:p>
        </p:txBody>
      </p:sp>
      <p:cxnSp>
        <p:nvCxnSpPr>
          <p:cNvPr id="11" name="直接连接符 10"/>
          <p:cNvCxnSpPr/>
          <p:nvPr/>
        </p:nvCxnSpPr>
        <p:spPr>
          <a:xfrm>
            <a:off x="1513169" y="4963333"/>
            <a:ext cx="4582287" cy="0"/>
          </a:xfrm>
          <a:prstGeom prst="line">
            <a:avLst/>
          </a:prstGeom>
          <a:ln>
            <a:solidFill>
              <a:srgbClr val="00CC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8058920"/>
      </p:ext>
    </p:extLst>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8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80000">
                                          <p:cBhvr additive="base">
                                            <p:cTn id="7" dur="1000" fill="hold"/>
                                            <p:tgtEl>
                                              <p:spTgt spid="6"/>
                                            </p:tgtEl>
                                            <p:attrNameLst>
                                              <p:attrName>ppt_x</p:attrName>
                                            </p:attrNameLst>
                                          </p:cBhvr>
                                          <p:tavLst>
                                            <p:tav tm="0">
                                              <p:val>
                                                <p:strVal val="#ppt_x"/>
                                              </p:val>
                                            </p:tav>
                                            <p:tav tm="100000">
                                              <p:val>
                                                <p:strVal val="#ppt_x"/>
                                              </p:val>
                                            </p:tav>
                                          </p:tavLst>
                                        </p:anim>
                                        <p:anim calcmode="lin" valueType="num" p14:bounceEnd="80000">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80000">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14:bounceEnd="80000">
                                          <p:cBhvr additive="base">
                                            <p:cTn id="11" dur="1000" fill="hold"/>
                                            <p:tgtEl>
                                              <p:spTgt spid="7"/>
                                            </p:tgtEl>
                                            <p:attrNameLst>
                                              <p:attrName>ppt_x</p:attrName>
                                            </p:attrNameLst>
                                          </p:cBhvr>
                                          <p:tavLst>
                                            <p:tav tm="0">
                                              <p:val>
                                                <p:strVal val="#ppt_x"/>
                                              </p:val>
                                            </p:tav>
                                            <p:tav tm="100000">
                                              <p:val>
                                                <p:strVal val="#ppt_x"/>
                                              </p:val>
                                            </p:tav>
                                          </p:tavLst>
                                        </p:anim>
                                        <p:anim calcmode="lin" valueType="num" p14:bounceEnd="80000">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80000">
                                      <p:stCondLst>
                                        <p:cond delay="200"/>
                                      </p:stCondLst>
                                      <p:childTnLst>
                                        <p:set>
                                          <p:cBhvr>
                                            <p:cTn id="14" dur="1" fill="hold">
                                              <p:stCondLst>
                                                <p:cond delay="0"/>
                                              </p:stCondLst>
                                            </p:cTn>
                                            <p:tgtEl>
                                              <p:spTgt spid="5"/>
                                            </p:tgtEl>
                                            <p:attrNameLst>
                                              <p:attrName>style.visibility</p:attrName>
                                            </p:attrNameLst>
                                          </p:cBhvr>
                                          <p:to>
                                            <p:strVal val="visible"/>
                                          </p:to>
                                        </p:set>
                                        <p:anim calcmode="lin" valueType="num" p14:bounceEnd="80000">
                                          <p:cBhvr additive="base">
                                            <p:cTn id="15" dur="1000" fill="hold"/>
                                            <p:tgtEl>
                                              <p:spTgt spid="5"/>
                                            </p:tgtEl>
                                            <p:attrNameLst>
                                              <p:attrName>ppt_x</p:attrName>
                                            </p:attrNameLst>
                                          </p:cBhvr>
                                          <p:tavLst>
                                            <p:tav tm="0">
                                              <p:val>
                                                <p:strVal val="#ppt_x"/>
                                              </p:val>
                                            </p:tav>
                                            <p:tav tm="100000">
                                              <p:val>
                                                <p:strVal val="#ppt_x"/>
                                              </p:val>
                                            </p:tav>
                                          </p:tavLst>
                                        </p:anim>
                                        <p:anim calcmode="lin" valueType="num" p14:bounceEnd="80000">
                                          <p:cBhvr additive="base">
                                            <p:cTn id="16" dur="10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80000">
                                      <p:stCondLst>
                                        <p:cond delay="300"/>
                                      </p:stCondLst>
                                      <p:childTnLst>
                                        <p:set>
                                          <p:cBhvr>
                                            <p:cTn id="18" dur="1" fill="hold">
                                              <p:stCondLst>
                                                <p:cond delay="0"/>
                                              </p:stCondLst>
                                            </p:cTn>
                                            <p:tgtEl>
                                              <p:spTgt spid="4"/>
                                            </p:tgtEl>
                                            <p:attrNameLst>
                                              <p:attrName>style.visibility</p:attrName>
                                            </p:attrNameLst>
                                          </p:cBhvr>
                                          <p:to>
                                            <p:strVal val="visible"/>
                                          </p:to>
                                        </p:set>
                                        <p:anim calcmode="lin" valueType="num" p14:bounceEnd="80000">
                                          <p:cBhvr additive="base">
                                            <p:cTn id="19" dur="1000" fill="hold"/>
                                            <p:tgtEl>
                                              <p:spTgt spid="4"/>
                                            </p:tgtEl>
                                            <p:attrNameLst>
                                              <p:attrName>ppt_x</p:attrName>
                                            </p:attrNameLst>
                                          </p:cBhvr>
                                          <p:tavLst>
                                            <p:tav tm="0">
                                              <p:val>
                                                <p:strVal val="#ppt_x"/>
                                              </p:val>
                                            </p:tav>
                                            <p:tav tm="100000">
                                              <p:val>
                                                <p:strVal val="#ppt_x"/>
                                              </p:val>
                                            </p:tav>
                                          </p:tavLst>
                                        </p:anim>
                                        <p:anim calcmode="lin" valueType="num" p14:bounceEnd="80000">
                                          <p:cBhvr additive="base">
                                            <p:cTn id="20" dur="10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80000">
                                      <p:stCondLst>
                                        <p:cond delay="400"/>
                                      </p:stCondLst>
                                      <p:childTnLst>
                                        <p:set>
                                          <p:cBhvr>
                                            <p:cTn id="22" dur="1" fill="hold">
                                              <p:stCondLst>
                                                <p:cond delay="0"/>
                                              </p:stCondLst>
                                            </p:cTn>
                                            <p:tgtEl>
                                              <p:spTgt spid="13"/>
                                            </p:tgtEl>
                                            <p:attrNameLst>
                                              <p:attrName>style.visibility</p:attrName>
                                            </p:attrNameLst>
                                          </p:cBhvr>
                                          <p:to>
                                            <p:strVal val="visible"/>
                                          </p:to>
                                        </p:set>
                                        <p:anim calcmode="lin" valueType="num" p14:bounceEnd="80000">
                                          <p:cBhvr additive="base">
                                            <p:cTn id="23" dur="1000" fill="hold"/>
                                            <p:tgtEl>
                                              <p:spTgt spid="13"/>
                                            </p:tgtEl>
                                            <p:attrNameLst>
                                              <p:attrName>ppt_x</p:attrName>
                                            </p:attrNameLst>
                                          </p:cBhvr>
                                          <p:tavLst>
                                            <p:tav tm="0">
                                              <p:val>
                                                <p:strVal val="#ppt_x"/>
                                              </p:val>
                                            </p:tav>
                                            <p:tav tm="100000">
                                              <p:val>
                                                <p:strVal val="#ppt_x"/>
                                              </p:val>
                                            </p:tav>
                                          </p:tavLst>
                                        </p:anim>
                                        <p:anim calcmode="lin" valueType="num" p14:bounceEnd="80000">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14:presetBounceEnd="80000">
                                      <p:stCondLst>
                                        <p:cond delay="500"/>
                                      </p:stCondLst>
                                      <p:childTnLst>
                                        <p:set>
                                          <p:cBhvr>
                                            <p:cTn id="26" dur="1" fill="hold">
                                              <p:stCondLst>
                                                <p:cond delay="0"/>
                                              </p:stCondLst>
                                            </p:cTn>
                                            <p:tgtEl>
                                              <p:spTgt spid="8"/>
                                            </p:tgtEl>
                                            <p:attrNameLst>
                                              <p:attrName>style.visibility</p:attrName>
                                            </p:attrNameLst>
                                          </p:cBhvr>
                                          <p:to>
                                            <p:strVal val="visible"/>
                                          </p:to>
                                        </p:set>
                                        <p:anim calcmode="lin" valueType="num" p14:bounceEnd="80000">
                                          <p:cBhvr additive="base">
                                            <p:cTn id="27" dur="1000" fill="hold"/>
                                            <p:tgtEl>
                                              <p:spTgt spid="8"/>
                                            </p:tgtEl>
                                            <p:attrNameLst>
                                              <p:attrName>ppt_x</p:attrName>
                                            </p:attrNameLst>
                                          </p:cBhvr>
                                          <p:tavLst>
                                            <p:tav tm="0">
                                              <p:val>
                                                <p:strVal val="#ppt_x"/>
                                              </p:val>
                                            </p:tav>
                                            <p:tav tm="100000">
                                              <p:val>
                                                <p:strVal val="#ppt_x"/>
                                              </p:val>
                                            </p:tav>
                                          </p:tavLst>
                                        </p:anim>
                                        <p:anim calcmode="lin" valueType="num" p14:bounceEnd="80000">
                                          <p:cBhvr additive="base">
                                            <p:cTn id="28" dur="10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80000">
                                      <p:stCondLst>
                                        <p:cond delay="400"/>
                                      </p:stCondLst>
                                      <p:childTnLst>
                                        <p:set>
                                          <p:cBhvr>
                                            <p:cTn id="30" dur="1" fill="hold">
                                              <p:stCondLst>
                                                <p:cond delay="0"/>
                                              </p:stCondLst>
                                            </p:cTn>
                                            <p:tgtEl>
                                              <p:spTgt spid="14"/>
                                            </p:tgtEl>
                                            <p:attrNameLst>
                                              <p:attrName>style.visibility</p:attrName>
                                            </p:attrNameLst>
                                          </p:cBhvr>
                                          <p:to>
                                            <p:strVal val="visible"/>
                                          </p:to>
                                        </p:set>
                                        <p:anim calcmode="lin" valueType="num" p14:bounceEnd="80000">
                                          <p:cBhvr additive="base">
                                            <p:cTn id="31" dur="1000" fill="hold"/>
                                            <p:tgtEl>
                                              <p:spTgt spid="14"/>
                                            </p:tgtEl>
                                            <p:attrNameLst>
                                              <p:attrName>ppt_x</p:attrName>
                                            </p:attrNameLst>
                                          </p:cBhvr>
                                          <p:tavLst>
                                            <p:tav tm="0">
                                              <p:val>
                                                <p:strVal val="#ppt_x"/>
                                              </p:val>
                                            </p:tav>
                                            <p:tav tm="100000">
                                              <p:val>
                                                <p:strVal val="#ppt_x"/>
                                              </p:val>
                                            </p:tav>
                                          </p:tavLst>
                                        </p:anim>
                                        <p:anim calcmode="lin" valueType="num" p14:bounceEnd="80000">
                                          <p:cBhvr additive="base">
                                            <p:cTn id="32" dur="10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14:presetBounceEnd="80000">
                                      <p:stCondLst>
                                        <p:cond delay="400"/>
                                      </p:stCondLst>
                                      <p:childTnLst>
                                        <p:set>
                                          <p:cBhvr>
                                            <p:cTn id="34" dur="1" fill="hold">
                                              <p:stCondLst>
                                                <p:cond delay="0"/>
                                              </p:stCondLst>
                                            </p:cTn>
                                            <p:tgtEl>
                                              <p:spTgt spid="11"/>
                                            </p:tgtEl>
                                            <p:attrNameLst>
                                              <p:attrName>style.visibility</p:attrName>
                                            </p:attrNameLst>
                                          </p:cBhvr>
                                          <p:to>
                                            <p:strVal val="visible"/>
                                          </p:to>
                                        </p:set>
                                        <p:anim calcmode="lin" valueType="num" p14:bounceEnd="80000">
                                          <p:cBhvr additive="base">
                                            <p:cTn id="35" dur="1000" fill="hold"/>
                                            <p:tgtEl>
                                              <p:spTgt spid="11"/>
                                            </p:tgtEl>
                                            <p:attrNameLst>
                                              <p:attrName>ppt_x</p:attrName>
                                            </p:attrNameLst>
                                          </p:cBhvr>
                                          <p:tavLst>
                                            <p:tav tm="0">
                                              <p:val>
                                                <p:strVal val="#ppt_x"/>
                                              </p:val>
                                            </p:tav>
                                            <p:tav tm="100000">
                                              <p:val>
                                                <p:strVal val="#ppt_x"/>
                                              </p:val>
                                            </p:tav>
                                          </p:tavLst>
                                        </p:anim>
                                        <p:anim calcmode="lin" valueType="num" p14:bounceEnd="80000">
                                          <p:cBhvr additive="base">
                                            <p:cTn id="3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3" grpId="0"/>
          <p:bldP spid="1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3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4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5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000" fill="hold"/>
                                            <p:tgtEl>
                                              <p:spTgt spid="8"/>
                                            </p:tgtEl>
                                            <p:attrNameLst>
                                              <p:attrName>ppt_x</p:attrName>
                                            </p:attrNameLst>
                                          </p:cBhvr>
                                          <p:tavLst>
                                            <p:tav tm="0">
                                              <p:val>
                                                <p:strVal val="#ppt_x"/>
                                              </p:val>
                                            </p:tav>
                                            <p:tav tm="100000">
                                              <p:val>
                                                <p:strVal val="#ppt_x"/>
                                              </p:val>
                                            </p:tav>
                                          </p:tavLst>
                                        </p:anim>
                                        <p:anim calcmode="lin" valueType="num">
                                          <p:cBhvr additive="base">
                                            <p:cTn id="28" dur="10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40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1000" fill="hold"/>
                                            <p:tgtEl>
                                              <p:spTgt spid="14"/>
                                            </p:tgtEl>
                                            <p:attrNameLst>
                                              <p:attrName>ppt_x</p:attrName>
                                            </p:attrNameLst>
                                          </p:cBhvr>
                                          <p:tavLst>
                                            <p:tav tm="0">
                                              <p:val>
                                                <p:strVal val="#ppt_x"/>
                                              </p:val>
                                            </p:tav>
                                            <p:tav tm="100000">
                                              <p:val>
                                                <p:strVal val="#ppt_x"/>
                                              </p:val>
                                            </p:tav>
                                          </p:tavLst>
                                        </p:anim>
                                        <p:anim calcmode="lin" valueType="num">
                                          <p:cBhvr additive="base">
                                            <p:cTn id="32" dur="10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40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1000" fill="hold"/>
                                            <p:tgtEl>
                                              <p:spTgt spid="11"/>
                                            </p:tgtEl>
                                            <p:attrNameLst>
                                              <p:attrName>ppt_x</p:attrName>
                                            </p:attrNameLst>
                                          </p:cBhvr>
                                          <p:tavLst>
                                            <p:tav tm="0">
                                              <p:val>
                                                <p:strVal val="#ppt_x"/>
                                              </p:val>
                                            </p:tav>
                                            <p:tav tm="100000">
                                              <p:val>
                                                <p:strVal val="#ppt_x"/>
                                              </p:val>
                                            </p:tav>
                                          </p:tavLst>
                                        </p:anim>
                                        <p:anim calcmode="lin" valueType="num">
                                          <p:cBhvr additive="base">
                                            <p:cTn id="3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3" grpId="0"/>
          <p:bldP spid="14"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244395" y="1627139"/>
            <a:ext cx="8930936" cy="4321597"/>
          </a:xfrm>
          <a:prstGeom prst="roundRect">
            <a:avLst>
              <a:gd name="adj" fmla="val 4992"/>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342240" y="503955"/>
            <a:ext cx="2736647" cy="3154710"/>
          </a:xfrm>
          <a:prstGeom prst="rect">
            <a:avLst/>
          </a:prstGeom>
          <a:noFill/>
        </p:spPr>
        <p:txBody>
          <a:bodyPr wrap="none" rtlCol="0">
            <a:spAutoFit/>
          </a:bodyPr>
          <a:lstStyle/>
          <a:p>
            <a:r>
              <a:rPr lang="zh-CN" altLang="en-US" sz="19900" dirty="0">
                <a:solidFill>
                  <a:schemeClr val="bg1"/>
                </a:solidFill>
                <a:latin typeface="华文细黑" panose="02010600040101010101" pitchFamily="2" charset="-122"/>
                <a:ea typeface="华文细黑" panose="02010600040101010101" pitchFamily="2" charset="-122"/>
              </a:rPr>
              <a:t>“</a:t>
            </a:r>
          </a:p>
        </p:txBody>
      </p:sp>
      <p:sp>
        <p:nvSpPr>
          <p:cNvPr id="7" name="矩形 6"/>
          <p:cNvSpPr/>
          <p:nvPr/>
        </p:nvSpPr>
        <p:spPr>
          <a:xfrm>
            <a:off x="6089211" y="1813778"/>
            <a:ext cx="2323641" cy="4154984"/>
          </a:xfrm>
          <a:prstGeom prst="rect">
            <a:avLst/>
          </a:prstGeom>
          <a:noFill/>
        </p:spPr>
        <p:txBody>
          <a:bodyPr wrap="square">
            <a:spAutoFit/>
          </a:bodyPr>
          <a:lstStyle/>
          <a:p>
            <a:r>
              <a:rPr lang="zh-CN" altLang="en-US" sz="20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如果</a:t>
            </a:r>
            <a:r>
              <a:rPr lang="zh-CN" altLang="en-US" sz="2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我是一个股民，我希望得到接下来股票价格的前景。我们对股票的收盘价进行了多项式拟合运算，并预测出了下一工作日的收盘价。拟合结果从图像中看起来还</a:t>
            </a:r>
            <a:r>
              <a:rPr lang="zh-CN" altLang="en-US" sz="20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不错。</a:t>
            </a:r>
            <a:r>
              <a:rPr lang="zh-TW" altLang="zh-CN" sz="2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例如</a:t>
            </a:r>
            <a:r>
              <a:rPr lang="en-US" altLang="zh-CN" sz="2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s</a:t>
            </a:r>
            <a:r>
              <a:rPr lang="zh-CN" altLang="zh-CN" sz="2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h6</a:t>
            </a:r>
            <a:r>
              <a:rPr lang="en-US" altLang="zh-CN" sz="2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0</a:t>
            </a:r>
            <a:r>
              <a:rPr lang="zh-CN" altLang="zh-CN" sz="2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1166</a:t>
            </a:r>
            <a:r>
              <a:rPr lang="zh-CN" altLang="en-US" sz="2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预测值</a:t>
            </a:r>
            <a:r>
              <a:rPr lang="zh-CN" altLang="en-US" sz="20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具有 </a:t>
            </a:r>
            <a:r>
              <a:rPr lang="en-US" altLang="zh-CN" sz="2400" b="1" dirty="0" smtClean="0">
                <a:solidFill>
                  <a:srgbClr val="FFC000"/>
                </a:solidFill>
                <a:latin typeface="华文细黑" panose="02010600040101010101" pitchFamily="2" charset="-122"/>
                <a:ea typeface="华文细黑" panose="02010600040101010101" pitchFamily="2" charset="-122"/>
                <a:cs typeface="Arial" panose="020B0604020202020204" pitchFamily="34" charset="0"/>
              </a:rPr>
              <a:t>80% </a:t>
            </a:r>
            <a:r>
              <a:rPr lang="zh-CN" altLang="en-US" sz="20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以上</a:t>
            </a:r>
            <a:r>
              <a:rPr lang="zh-CN" altLang="en-US" sz="2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的</a:t>
            </a:r>
            <a:r>
              <a:rPr lang="zh-CN" altLang="en-US" sz="20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可信度。</a:t>
            </a:r>
            <a:endParaRPr lang="en-GB" altLang="zh-CN" sz="20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26" name="文本框 25"/>
          <p:cNvSpPr txBox="1"/>
          <p:nvPr/>
        </p:nvSpPr>
        <p:spPr>
          <a:xfrm>
            <a:off x="9822233" y="4417056"/>
            <a:ext cx="1723550" cy="707886"/>
          </a:xfrm>
          <a:prstGeom prst="rect">
            <a:avLst/>
          </a:prstGeom>
          <a:noFill/>
        </p:spPr>
        <p:txBody>
          <a:bodyPr wrap="none" rtlCol="0">
            <a:spAutoFit/>
          </a:bodyPr>
          <a:lstStyle/>
          <a:p>
            <a:pPr algn="ctr"/>
            <a:r>
              <a:rPr lang="zh-CN" altLang="en-US" sz="4000" b="1" dirty="0">
                <a:solidFill>
                  <a:srgbClr val="00CCFF"/>
                </a:solidFill>
                <a:latin typeface="华文细黑" panose="02010600040101010101" pitchFamily="2" charset="-122"/>
                <a:ea typeface="华文细黑" panose="02010600040101010101" pitchFamily="2" charset="-122"/>
              </a:rPr>
              <a:t>可信度</a:t>
            </a:r>
            <a:endParaRPr lang="zh-CN" altLang="en-US" sz="4000" b="1" dirty="0">
              <a:solidFill>
                <a:schemeClr val="bg1"/>
              </a:solidFill>
              <a:latin typeface="华文细黑" panose="02010600040101010101" pitchFamily="2" charset="-122"/>
              <a:ea typeface="华文细黑" panose="02010600040101010101" pitchFamily="2" charset="-122"/>
            </a:endParaRPr>
          </a:p>
        </p:txBody>
      </p:sp>
      <p:sp>
        <p:nvSpPr>
          <p:cNvPr id="30" name="文本框 29"/>
          <p:cNvSpPr txBox="1"/>
          <p:nvPr/>
        </p:nvSpPr>
        <p:spPr>
          <a:xfrm rot="10800000">
            <a:off x="8010453" y="3370065"/>
            <a:ext cx="2736647" cy="3154710"/>
          </a:xfrm>
          <a:prstGeom prst="rect">
            <a:avLst/>
          </a:prstGeom>
          <a:noFill/>
        </p:spPr>
        <p:txBody>
          <a:bodyPr wrap="none" rtlCol="0">
            <a:spAutoFit/>
          </a:bodyPr>
          <a:lstStyle/>
          <a:p>
            <a:r>
              <a:rPr lang="zh-CN" altLang="en-US" sz="19900" dirty="0">
                <a:solidFill>
                  <a:schemeClr val="bg1"/>
                </a:solidFill>
                <a:latin typeface="华文细黑" panose="02010600040101010101" pitchFamily="2" charset="-122"/>
                <a:ea typeface="华文细黑" panose="02010600040101010101" pitchFamily="2" charset="-122"/>
              </a:rPr>
              <a:t>“</a:t>
            </a:r>
          </a:p>
        </p:txBody>
      </p:sp>
      <p:sp>
        <p:nvSpPr>
          <p:cNvPr id="31" name="文本框 30"/>
          <p:cNvSpPr txBox="1"/>
          <p:nvPr/>
        </p:nvSpPr>
        <p:spPr>
          <a:xfrm>
            <a:off x="3016669" y="283869"/>
            <a:ext cx="6158662" cy="707886"/>
          </a:xfrm>
          <a:prstGeom prst="rect">
            <a:avLst/>
          </a:prstGeom>
          <a:noFill/>
        </p:spPr>
        <p:txBody>
          <a:bodyPr wrap="square" rtlCol="0">
            <a:spAutoFit/>
          </a:bodyPr>
          <a:lstStyle/>
          <a:p>
            <a:pPr algn="ctr"/>
            <a:r>
              <a:rPr lang="zh-CN" altLang="en-US" sz="4000" b="1" dirty="0">
                <a:solidFill>
                  <a:srgbClr val="00CCFF"/>
                </a:solidFill>
                <a:latin typeface="华文细黑" panose="02010600040101010101" pitchFamily="2" charset="-122"/>
                <a:ea typeface="华文细黑" panose="02010600040101010101" pitchFamily="2" charset="-122"/>
              </a:rPr>
              <a:t>多项式拟合预测</a:t>
            </a:r>
          </a:p>
        </p:txBody>
      </p:sp>
      <p:pic>
        <p:nvPicPr>
          <p:cNvPr id="27" name="officeArt object"/>
          <p:cNvPicPr/>
          <p:nvPr/>
        </p:nvPicPr>
        <p:blipFill>
          <a:blip r:embed="rId2">
            <a:extLst/>
          </a:blip>
          <a:stretch>
            <a:fillRect/>
          </a:stretch>
        </p:blipFill>
        <p:spPr>
          <a:xfrm>
            <a:off x="524620" y="2235045"/>
            <a:ext cx="5310652" cy="3105783"/>
          </a:xfrm>
          <a:prstGeom prst="rect">
            <a:avLst/>
          </a:prstGeom>
          <a:ln w="12700" cap="flat">
            <a:noFill/>
            <a:miter lim="400000"/>
          </a:ln>
          <a:effectLst/>
        </p:spPr>
      </p:pic>
      <p:grpSp>
        <p:nvGrpSpPr>
          <p:cNvPr id="35" name="组合 34"/>
          <p:cNvGrpSpPr/>
          <p:nvPr/>
        </p:nvGrpSpPr>
        <p:grpSpPr>
          <a:xfrm>
            <a:off x="9683209" y="2369265"/>
            <a:ext cx="2001600" cy="2001600"/>
            <a:chOff x="5227875" y="3125481"/>
            <a:chExt cx="2001600" cy="2001600"/>
          </a:xfrm>
        </p:grpSpPr>
        <p:sp>
          <p:nvSpPr>
            <p:cNvPr id="36" name="椭圆 35"/>
            <p:cNvSpPr/>
            <p:nvPr/>
          </p:nvSpPr>
          <p:spPr>
            <a:xfrm>
              <a:off x="5227875" y="3125481"/>
              <a:ext cx="2001600" cy="2001600"/>
            </a:xfrm>
            <a:prstGeom prst="ellipse">
              <a:avLst/>
            </a:prstGeom>
            <a:solidFill>
              <a:schemeClr val="bg1">
                <a:alpha val="9000"/>
              </a:schemeClr>
            </a:solidFill>
            <a:ln w="76200">
              <a:solidFill>
                <a:srgbClr val="333B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弧形 36"/>
            <p:cNvSpPr/>
            <p:nvPr/>
          </p:nvSpPr>
          <p:spPr>
            <a:xfrm>
              <a:off x="5229225" y="3125481"/>
              <a:ext cx="2000250" cy="2001600"/>
            </a:xfrm>
            <a:prstGeom prst="arc">
              <a:avLst>
                <a:gd name="adj1" fmla="val 16200000"/>
                <a:gd name="adj2" fmla="val 13533969"/>
              </a:avLst>
            </a:prstGeom>
            <a:ln w="76200" cmpd="sng">
              <a:solidFill>
                <a:srgbClr val="FFC000"/>
              </a:solidFill>
              <a:miter lim="800000"/>
              <a:headEnd type="ova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sp>
        <p:nvSpPr>
          <p:cNvPr id="38" name="圆角矩形标注 37"/>
          <p:cNvSpPr/>
          <p:nvPr/>
        </p:nvSpPr>
        <p:spPr>
          <a:xfrm>
            <a:off x="10090098" y="3189597"/>
            <a:ext cx="1187821" cy="517007"/>
          </a:xfrm>
          <a:prstGeom prst="wedgeRoundRectCallout">
            <a:avLst>
              <a:gd name="adj1" fmla="val 19796"/>
              <a:gd name="adj2" fmla="val 91977"/>
              <a:gd name="adj3" fmla="val 16667"/>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华文细黑" panose="02010600040101010101" pitchFamily="2" charset="-122"/>
                <a:ea typeface="华文细黑" panose="02010600040101010101" pitchFamily="2" charset="-122"/>
              </a:rPr>
              <a:t>80%</a:t>
            </a:r>
            <a:endParaRPr lang="zh-CN" altLang="en-US" sz="2400" dirty="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3000304837"/>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0000">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14:bounceEnd="80000">
                                          <p:cBhvr additive="base">
                                            <p:cTn id="7" dur="1000" fill="hold"/>
                                            <p:tgtEl>
                                              <p:spTgt spid="31"/>
                                            </p:tgtEl>
                                            <p:attrNameLst>
                                              <p:attrName>ppt_x</p:attrName>
                                            </p:attrNameLst>
                                          </p:cBhvr>
                                          <p:tavLst>
                                            <p:tav tm="0">
                                              <p:val>
                                                <p:strVal val="#ppt_x"/>
                                              </p:val>
                                            </p:tav>
                                            <p:tav tm="100000">
                                              <p:val>
                                                <p:strVal val="#ppt_x"/>
                                              </p:val>
                                            </p:tav>
                                          </p:tavLst>
                                        </p:anim>
                                        <p:anim calcmode="lin" valueType="num" p14:bounceEnd="80000">
                                          <p:cBhvr additive="base">
                                            <p:cTn id="8" dur="1000" fill="hold"/>
                                            <p:tgtEl>
                                              <p:spTgt spid="31"/>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14:presetBounceEnd="80000">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14:bounceEnd="80000">
                                          <p:cBhvr additive="base">
                                            <p:cTn id="11" dur="1000" fill="hold"/>
                                            <p:tgtEl>
                                              <p:spTgt spid="6"/>
                                            </p:tgtEl>
                                            <p:attrNameLst>
                                              <p:attrName>ppt_x</p:attrName>
                                            </p:attrNameLst>
                                          </p:cBhvr>
                                          <p:tavLst>
                                            <p:tav tm="0">
                                              <p:val>
                                                <p:strVal val="0-#ppt_w/2"/>
                                              </p:val>
                                            </p:tav>
                                            <p:tav tm="100000">
                                              <p:val>
                                                <p:strVal val="#ppt_x"/>
                                              </p:val>
                                            </p:tav>
                                          </p:tavLst>
                                        </p:anim>
                                        <p:anim calcmode="lin" valueType="num" p14:bounceEnd="80000">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80000">
                                      <p:stCondLst>
                                        <p:cond delay="200"/>
                                      </p:stCondLst>
                                      <p:childTnLst>
                                        <p:set>
                                          <p:cBhvr>
                                            <p:cTn id="14" dur="1" fill="hold">
                                              <p:stCondLst>
                                                <p:cond delay="0"/>
                                              </p:stCondLst>
                                            </p:cTn>
                                            <p:tgtEl>
                                              <p:spTgt spid="30"/>
                                            </p:tgtEl>
                                            <p:attrNameLst>
                                              <p:attrName>style.visibility</p:attrName>
                                            </p:attrNameLst>
                                          </p:cBhvr>
                                          <p:to>
                                            <p:strVal val="visible"/>
                                          </p:to>
                                        </p:set>
                                        <p:anim calcmode="lin" valueType="num" p14:bounceEnd="80000">
                                          <p:cBhvr additive="base">
                                            <p:cTn id="15" dur="1000" fill="hold"/>
                                            <p:tgtEl>
                                              <p:spTgt spid="30"/>
                                            </p:tgtEl>
                                            <p:attrNameLst>
                                              <p:attrName>ppt_x</p:attrName>
                                            </p:attrNameLst>
                                          </p:cBhvr>
                                          <p:tavLst>
                                            <p:tav tm="0">
                                              <p:val>
                                                <p:strVal val="1+#ppt_w/2"/>
                                              </p:val>
                                            </p:tav>
                                            <p:tav tm="100000">
                                              <p:val>
                                                <p:strVal val="#ppt_x"/>
                                              </p:val>
                                            </p:tav>
                                          </p:tavLst>
                                        </p:anim>
                                        <p:anim calcmode="lin" valueType="num" p14:bounceEnd="80000">
                                          <p:cBhvr additive="base">
                                            <p:cTn id="16" dur="1000" fill="hold"/>
                                            <p:tgtEl>
                                              <p:spTgt spid="30"/>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4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2" presetClass="entr" presetSubtype="4" fill="hold" grpId="0" nodeType="withEffect" p14:presetBounceEnd="40000">
                                      <p:stCondLst>
                                        <p:cond delay="800"/>
                                      </p:stCondLst>
                                      <p:childTnLst>
                                        <p:set>
                                          <p:cBhvr>
                                            <p:cTn id="24" dur="1" fill="hold">
                                              <p:stCondLst>
                                                <p:cond delay="0"/>
                                              </p:stCondLst>
                                            </p:cTn>
                                            <p:tgtEl>
                                              <p:spTgt spid="26"/>
                                            </p:tgtEl>
                                            <p:attrNameLst>
                                              <p:attrName>style.visibility</p:attrName>
                                            </p:attrNameLst>
                                          </p:cBhvr>
                                          <p:to>
                                            <p:strVal val="visible"/>
                                          </p:to>
                                        </p:set>
                                        <p:anim calcmode="lin" valueType="num" p14:bounceEnd="40000">
                                          <p:cBhvr additive="base">
                                            <p:cTn id="25" dur="1000" fill="hold"/>
                                            <p:tgtEl>
                                              <p:spTgt spid="26"/>
                                            </p:tgtEl>
                                            <p:attrNameLst>
                                              <p:attrName>ppt_x</p:attrName>
                                            </p:attrNameLst>
                                          </p:cBhvr>
                                          <p:tavLst>
                                            <p:tav tm="0">
                                              <p:val>
                                                <p:strVal val="#ppt_x"/>
                                              </p:val>
                                            </p:tav>
                                            <p:tav tm="100000">
                                              <p:val>
                                                <p:strVal val="#ppt_x"/>
                                              </p:val>
                                            </p:tav>
                                          </p:tavLst>
                                        </p:anim>
                                        <p:anim calcmode="lin" valueType="num" p14:bounceEnd="40000">
                                          <p:cBhvr additive="base">
                                            <p:cTn id="26" dur="1000" fill="hold"/>
                                            <p:tgtEl>
                                              <p:spTgt spid="26"/>
                                            </p:tgtEl>
                                            <p:attrNameLst>
                                              <p:attrName>ppt_y</p:attrName>
                                            </p:attrNameLst>
                                          </p:cBhvr>
                                          <p:tavLst>
                                            <p:tav tm="0">
                                              <p:val>
                                                <p:strVal val="1+#ppt_h/2"/>
                                              </p:val>
                                            </p:tav>
                                            <p:tav tm="100000">
                                              <p:val>
                                                <p:strVal val="#ppt_y"/>
                                              </p:val>
                                            </p:tav>
                                          </p:tavLst>
                                        </p:anim>
                                      </p:childTnLst>
                                    </p:cTn>
                                  </p:par>
                                  <p:par>
                                    <p:cTn id="27" presetID="21" presetClass="entr" presetSubtype="1"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heel(1)">
                                          <p:cBhvr>
                                            <p:cTn id="29" dur="1000"/>
                                            <p:tgtEl>
                                              <p:spTgt spid="35"/>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00"/>
                                            <p:tgtEl>
                                              <p:spTgt spid="38"/>
                                            </p:tgtEl>
                                          </p:cBhvr>
                                        </p:animEffect>
                                      </p:childTnLst>
                                    </p:cTn>
                                  </p:par>
                                  <p:par>
                                    <p:cTn id="33" presetID="6" presetClass="emph" presetSubtype="0" fill="hold" grpId="1" nodeType="withEffect" p14:presetBounceEnd="100000">
                                      <p:stCondLst>
                                        <p:cond delay="1000"/>
                                      </p:stCondLst>
                                      <p:childTnLst>
                                        <p:animScale p14:bounceEnd="100000">
                                          <p:cBhvr>
                                            <p:cTn id="34" dur="500" fill="hold"/>
                                            <p:tgtEl>
                                              <p:spTgt spid="38"/>
                                            </p:tgtEl>
                                          </p:cBhvr>
                                          <p:by x="101000" y="101000"/>
                                          <p:from x="98000" y="98000"/>
                                          <p:to x="100000" y="100000"/>
                                        </p:animScale>
                                      </p:childTnLst>
                                    </p:cTn>
                                  </p:par>
                                  <p:par>
                                    <p:cTn id="35" presetID="10" presetClass="entr" presetSubtype="0" fill="hold" nodeType="withEffect">
                                      <p:stCondLst>
                                        <p:cond delay="10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26" grpId="0"/>
          <p:bldP spid="30" grpId="0"/>
          <p:bldP spid="31" grpId="0"/>
          <p:bldP spid="38" grpId="0" animBg="1"/>
          <p:bldP spid="3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ppt_x"/>
                                              </p:val>
                                            </p:tav>
                                            <p:tav tm="100000">
                                              <p:val>
                                                <p:strVal val="#ppt_x"/>
                                              </p:val>
                                            </p:tav>
                                          </p:tavLst>
                                        </p:anim>
                                        <p:anim calcmode="lin" valueType="num">
                                          <p:cBhvr additive="base">
                                            <p:cTn id="8" dur="1000" fill="hold"/>
                                            <p:tgtEl>
                                              <p:spTgt spid="31"/>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2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1000" fill="hold"/>
                                            <p:tgtEl>
                                              <p:spTgt spid="30"/>
                                            </p:tgtEl>
                                            <p:attrNameLst>
                                              <p:attrName>ppt_x</p:attrName>
                                            </p:attrNameLst>
                                          </p:cBhvr>
                                          <p:tavLst>
                                            <p:tav tm="0">
                                              <p:val>
                                                <p:strVal val="1+#ppt_w/2"/>
                                              </p:val>
                                            </p:tav>
                                            <p:tav tm="100000">
                                              <p:val>
                                                <p:strVal val="#ppt_x"/>
                                              </p:val>
                                            </p:tav>
                                          </p:tavLst>
                                        </p:anim>
                                        <p:anim calcmode="lin" valueType="num">
                                          <p:cBhvr additive="base">
                                            <p:cTn id="16" dur="1000" fill="hold"/>
                                            <p:tgtEl>
                                              <p:spTgt spid="30"/>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4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2" presetClass="entr" presetSubtype="4" fill="hold" grpId="0" nodeType="withEffect">
                                      <p:stCondLst>
                                        <p:cond delay="80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1000" fill="hold"/>
                                            <p:tgtEl>
                                              <p:spTgt spid="26"/>
                                            </p:tgtEl>
                                            <p:attrNameLst>
                                              <p:attrName>ppt_x</p:attrName>
                                            </p:attrNameLst>
                                          </p:cBhvr>
                                          <p:tavLst>
                                            <p:tav tm="0">
                                              <p:val>
                                                <p:strVal val="#ppt_x"/>
                                              </p:val>
                                            </p:tav>
                                            <p:tav tm="100000">
                                              <p:val>
                                                <p:strVal val="#ppt_x"/>
                                              </p:val>
                                            </p:tav>
                                          </p:tavLst>
                                        </p:anim>
                                        <p:anim calcmode="lin" valueType="num">
                                          <p:cBhvr additive="base">
                                            <p:cTn id="26" dur="1000" fill="hold"/>
                                            <p:tgtEl>
                                              <p:spTgt spid="26"/>
                                            </p:tgtEl>
                                            <p:attrNameLst>
                                              <p:attrName>ppt_y</p:attrName>
                                            </p:attrNameLst>
                                          </p:cBhvr>
                                          <p:tavLst>
                                            <p:tav tm="0">
                                              <p:val>
                                                <p:strVal val="1+#ppt_h/2"/>
                                              </p:val>
                                            </p:tav>
                                            <p:tav tm="100000">
                                              <p:val>
                                                <p:strVal val="#ppt_y"/>
                                              </p:val>
                                            </p:tav>
                                          </p:tavLst>
                                        </p:anim>
                                      </p:childTnLst>
                                    </p:cTn>
                                  </p:par>
                                  <p:par>
                                    <p:cTn id="27" presetID="21" presetClass="entr" presetSubtype="1"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heel(1)">
                                          <p:cBhvr>
                                            <p:cTn id="29" dur="1000"/>
                                            <p:tgtEl>
                                              <p:spTgt spid="35"/>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00"/>
                                            <p:tgtEl>
                                              <p:spTgt spid="38"/>
                                            </p:tgtEl>
                                          </p:cBhvr>
                                        </p:animEffect>
                                      </p:childTnLst>
                                    </p:cTn>
                                  </p:par>
                                  <p:par>
                                    <p:cTn id="33" presetID="6" presetClass="emph" presetSubtype="0" fill="hold" grpId="1" nodeType="withEffect">
                                      <p:stCondLst>
                                        <p:cond delay="1000"/>
                                      </p:stCondLst>
                                      <p:childTnLst>
                                        <p:animScale>
                                          <p:cBhvr>
                                            <p:cTn id="34" dur="500" fill="hold"/>
                                            <p:tgtEl>
                                              <p:spTgt spid="38"/>
                                            </p:tgtEl>
                                          </p:cBhvr>
                                          <p:by x="101000" y="101000"/>
                                          <p:from x="98000" y="98000"/>
                                          <p:to x="100000" y="100000"/>
                                        </p:animScale>
                                      </p:childTnLst>
                                    </p:cTn>
                                  </p:par>
                                  <p:par>
                                    <p:cTn id="35" presetID="10" presetClass="entr" presetSubtype="0" fill="hold" nodeType="withEffect">
                                      <p:stCondLst>
                                        <p:cond delay="10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26" grpId="0"/>
          <p:bldP spid="30" grpId="0"/>
          <p:bldP spid="31" grpId="0"/>
          <p:bldP spid="38" grpId="0" animBg="1"/>
          <p:bldP spid="38" grpId="1"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0" name="直接连接符 119"/>
          <p:cNvCxnSpPr/>
          <p:nvPr/>
        </p:nvCxnSpPr>
        <p:spPr>
          <a:xfrm>
            <a:off x="-879951" y="1633431"/>
            <a:ext cx="13944600" cy="0"/>
          </a:xfrm>
          <a:prstGeom prst="line">
            <a:avLst/>
          </a:prstGeom>
          <a:ln w="1270">
            <a:solidFill>
              <a:srgbClr val="005B70"/>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879951" y="2271812"/>
            <a:ext cx="13944600" cy="0"/>
          </a:xfrm>
          <a:prstGeom prst="line">
            <a:avLst/>
          </a:prstGeom>
          <a:ln w="1270">
            <a:solidFill>
              <a:srgbClr val="005B70"/>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879951" y="919158"/>
            <a:ext cx="13944600" cy="0"/>
          </a:xfrm>
          <a:prstGeom prst="line">
            <a:avLst/>
          </a:prstGeom>
          <a:ln w="1270">
            <a:solidFill>
              <a:srgbClr val="005B70"/>
            </a:solidFill>
          </a:ln>
        </p:spPr>
        <p:style>
          <a:lnRef idx="1">
            <a:schemeClr val="accent1"/>
          </a:lnRef>
          <a:fillRef idx="0">
            <a:schemeClr val="accent1"/>
          </a:fillRef>
          <a:effectRef idx="0">
            <a:schemeClr val="accent1"/>
          </a:effectRef>
          <a:fontRef idx="minor">
            <a:schemeClr val="tx1"/>
          </a:fontRef>
        </p:style>
      </p:cxnSp>
      <p:sp>
        <p:nvSpPr>
          <p:cNvPr id="124" name="圆角矩形标注 123"/>
          <p:cNvSpPr/>
          <p:nvPr/>
        </p:nvSpPr>
        <p:spPr>
          <a:xfrm>
            <a:off x="7190679" y="427419"/>
            <a:ext cx="1187821" cy="517007"/>
          </a:xfrm>
          <a:prstGeom prst="wedgeRoundRectCallout">
            <a:avLst>
              <a:gd name="adj1" fmla="val 19796"/>
              <a:gd name="adj2" fmla="val 91977"/>
              <a:gd name="adj3" fmla="val 16667"/>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华文细黑" panose="02010600040101010101" pitchFamily="2" charset="-122"/>
                <a:ea typeface="华文细黑" panose="02010600040101010101" pitchFamily="2" charset="-122"/>
              </a:rPr>
              <a:t>13.9257</a:t>
            </a:r>
            <a:endParaRPr lang="zh-CN" altLang="en-US" dirty="0">
              <a:latin typeface="华文细黑" panose="02010600040101010101" pitchFamily="2" charset="-122"/>
              <a:ea typeface="华文细黑" panose="02010600040101010101" pitchFamily="2" charset="-122"/>
            </a:endParaRPr>
          </a:p>
        </p:txBody>
      </p:sp>
      <p:sp>
        <p:nvSpPr>
          <p:cNvPr id="127" name="文本框 126"/>
          <p:cNvSpPr txBox="1"/>
          <p:nvPr/>
        </p:nvSpPr>
        <p:spPr>
          <a:xfrm>
            <a:off x="1959651" y="5344929"/>
            <a:ext cx="3262432" cy="707886"/>
          </a:xfrm>
          <a:prstGeom prst="rect">
            <a:avLst/>
          </a:prstGeom>
          <a:noFill/>
        </p:spPr>
        <p:txBody>
          <a:bodyPr wrap="none" rtlCol="0">
            <a:spAutoFit/>
          </a:bodyPr>
          <a:lstStyle/>
          <a:p>
            <a:pPr algn="ctr"/>
            <a:r>
              <a:rPr lang="zh-CN" altLang="en-US" sz="4000" b="1" dirty="0">
                <a:solidFill>
                  <a:srgbClr val="00CCFF"/>
                </a:solidFill>
                <a:latin typeface="华文细黑" panose="02010600040101010101" pitchFamily="2" charset="-122"/>
                <a:ea typeface="华文细黑" panose="02010600040101010101" pitchFamily="2" charset="-122"/>
              </a:rPr>
              <a:t>线性回归预测</a:t>
            </a:r>
          </a:p>
        </p:txBody>
      </p:sp>
      <p:cxnSp>
        <p:nvCxnSpPr>
          <p:cNvPr id="132" name="直接连接符 131"/>
          <p:cNvCxnSpPr/>
          <p:nvPr/>
        </p:nvCxnSpPr>
        <p:spPr>
          <a:xfrm>
            <a:off x="5306791" y="5263030"/>
            <a:ext cx="0" cy="957230"/>
          </a:xfrm>
          <a:prstGeom prst="line">
            <a:avLst/>
          </a:prstGeom>
        </p:spPr>
        <p:style>
          <a:lnRef idx="1">
            <a:schemeClr val="accent1"/>
          </a:lnRef>
          <a:fillRef idx="0">
            <a:schemeClr val="accent1"/>
          </a:fillRef>
          <a:effectRef idx="0">
            <a:schemeClr val="accent1"/>
          </a:effectRef>
          <a:fontRef idx="minor">
            <a:schemeClr val="tx1"/>
          </a:fontRef>
        </p:style>
      </p:cxnSp>
      <p:sp>
        <p:nvSpPr>
          <p:cNvPr id="134" name="圆角矩形标注 133"/>
          <p:cNvSpPr/>
          <p:nvPr/>
        </p:nvSpPr>
        <p:spPr>
          <a:xfrm>
            <a:off x="10315179" y="4586462"/>
            <a:ext cx="1187821" cy="517007"/>
          </a:xfrm>
          <a:prstGeom prst="wedgeRoundRectCallout">
            <a:avLst>
              <a:gd name="adj1" fmla="val 10173"/>
              <a:gd name="adj2" fmla="val -79974"/>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latin typeface="华文细黑" panose="02010600040101010101" pitchFamily="2" charset="-122"/>
                <a:ea typeface="华文细黑" panose="02010600040101010101" pitchFamily="2" charset="-122"/>
              </a:rPr>
              <a:t>13.4012</a:t>
            </a:r>
            <a:endParaRPr lang="zh-CN" altLang="en-US" dirty="0">
              <a:solidFill>
                <a:schemeClr val="tx2"/>
              </a:solidFill>
              <a:latin typeface="华文细黑" panose="02010600040101010101" pitchFamily="2" charset="-122"/>
              <a:ea typeface="华文细黑" panose="02010600040101010101" pitchFamily="2" charset="-122"/>
            </a:endParaRPr>
          </a:p>
        </p:txBody>
      </p:sp>
      <p:sp>
        <p:nvSpPr>
          <p:cNvPr id="135" name="圆角矩形标注 134"/>
          <p:cNvSpPr/>
          <p:nvPr/>
        </p:nvSpPr>
        <p:spPr>
          <a:xfrm>
            <a:off x="2229245" y="1065468"/>
            <a:ext cx="1187821" cy="517007"/>
          </a:xfrm>
          <a:prstGeom prst="wedgeRoundRectCallout">
            <a:avLst>
              <a:gd name="adj1" fmla="val 14450"/>
              <a:gd name="adj2" fmla="val 99347"/>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latin typeface="华文细黑" panose="02010600040101010101" pitchFamily="2" charset="-122"/>
                <a:ea typeface="华文细黑" panose="02010600040101010101" pitchFamily="2" charset="-122"/>
              </a:rPr>
              <a:t>13</a:t>
            </a:r>
            <a:r>
              <a:rPr lang="en-US" altLang="zh-CN" dirty="0">
                <a:solidFill>
                  <a:schemeClr val="tx2"/>
                </a:solidFill>
                <a:latin typeface="华文细黑" panose="02010600040101010101" pitchFamily="2" charset="-122"/>
                <a:ea typeface="华文细黑" panose="02010600040101010101" pitchFamily="2" charset="-122"/>
              </a:rPr>
              <a:t>.</a:t>
            </a:r>
            <a:r>
              <a:rPr lang="en-US" altLang="zh-CN" dirty="0" smtClean="0">
                <a:solidFill>
                  <a:schemeClr val="tx2"/>
                </a:solidFill>
                <a:latin typeface="华文细黑" panose="02010600040101010101" pitchFamily="2" charset="-122"/>
                <a:ea typeface="华文细黑" panose="02010600040101010101" pitchFamily="2" charset="-122"/>
              </a:rPr>
              <a:t>6435</a:t>
            </a:r>
            <a:endParaRPr lang="zh-CN" altLang="en-US" dirty="0">
              <a:solidFill>
                <a:schemeClr val="tx2"/>
              </a:solidFill>
              <a:latin typeface="华文细黑" panose="02010600040101010101" pitchFamily="2" charset="-122"/>
              <a:ea typeface="华文细黑" panose="02010600040101010101" pitchFamily="2" charset="-122"/>
            </a:endParaRPr>
          </a:p>
        </p:txBody>
      </p:sp>
      <p:cxnSp>
        <p:nvCxnSpPr>
          <p:cNvPr id="104" name="直接连接符 103"/>
          <p:cNvCxnSpPr/>
          <p:nvPr/>
        </p:nvCxnSpPr>
        <p:spPr>
          <a:xfrm>
            <a:off x="-879951" y="3598430"/>
            <a:ext cx="13944600" cy="0"/>
          </a:xfrm>
          <a:prstGeom prst="line">
            <a:avLst/>
          </a:prstGeom>
          <a:ln w="1270">
            <a:solidFill>
              <a:srgbClr val="005B70"/>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879951" y="4236811"/>
            <a:ext cx="13944600" cy="0"/>
          </a:xfrm>
          <a:prstGeom prst="line">
            <a:avLst/>
          </a:prstGeom>
          <a:ln w="1270">
            <a:solidFill>
              <a:srgbClr val="005B70"/>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879951" y="2884157"/>
            <a:ext cx="13944600" cy="0"/>
          </a:xfrm>
          <a:prstGeom prst="line">
            <a:avLst/>
          </a:prstGeom>
          <a:ln w="1270">
            <a:solidFill>
              <a:srgbClr val="005B70"/>
            </a:solidFill>
          </a:ln>
        </p:spPr>
        <p:style>
          <a:lnRef idx="1">
            <a:schemeClr val="accent1"/>
          </a:lnRef>
          <a:fillRef idx="0">
            <a:schemeClr val="accent1"/>
          </a:fillRef>
          <a:effectRef idx="0">
            <a:schemeClr val="accent1"/>
          </a:effectRef>
          <a:fontRef idx="minor">
            <a:schemeClr val="tx1"/>
          </a:fontRef>
        </p:style>
      </p:cxnSp>
      <p:sp>
        <p:nvSpPr>
          <p:cNvPr id="99" name="任意多边形 98"/>
          <p:cNvSpPr/>
          <p:nvPr/>
        </p:nvSpPr>
        <p:spPr>
          <a:xfrm>
            <a:off x="-12700" y="1234414"/>
            <a:ext cx="12204700" cy="3546878"/>
          </a:xfrm>
          <a:custGeom>
            <a:avLst/>
            <a:gdLst>
              <a:gd name="connsiteX0" fmla="*/ 0 w 12433300"/>
              <a:gd name="connsiteY0" fmla="*/ 1067097 h 1892597"/>
              <a:gd name="connsiteX1" fmla="*/ 2260600 w 12433300"/>
              <a:gd name="connsiteY1" fmla="*/ 297 h 1892597"/>
              <a:gd name="connsiteX2" fmla="*/ 4622800 w 12433300"/>
              <a:gd name="connsiteY2" fmla="*/ 1155997 h 1892597"/>
              <a:gd name="connsiteX3" fmla="*/ 7289800 w 12433300"/>
              <a:gd name="connsiteY3" fmla="*/ 76497 h 1892597"/>
              <a:gd name="connsiteX4" fmla="*/ 9728200 w 12433300"/>
              <a:gd name="connsiteY4" fmla="*/ 1765597 h 1892597"/>
              <a:gd name="connsiteX5" fmla="*/ 11061700 w 12433300"/>
              <a:gd name="connsiteY5" fmla="*/ 1079797 h 1892597"/>
              <a:gd name="connsiteX6" fmla="*/ 12433300 w 12433300"/>
              <a:gd name="connsiteY6" fmla="*/ 1892597 h 1892597"/>
              <a:gd name="connsiteX0" fmla="*/ 0 w 12433300"/>
              <a:gd name="connsiteY0" fmla="*/ 1066807 h 1892307"/>
              <a:gd name="connsiteX1" fmla="*/ 2260600 w 12433300"/>
              <a:gd name="connsiteY1" fmla="*/ 7 h 1892307"/>
              <a:gd name="connsiteX2" fmla="*/ 4622800 w 12433300"/>
              <a:gd name="connsiteY2" fmla="*/ 1155707 h 1892307"/>
              <a:gd name="connsiteX3" fmla="*/ 7289800 w 12433300"/>
              <a:gd name="connsiteY3" fmla="*/ 76207 h 1892307"/>
              <a:gd name="connsiteX4" fmla="*/ 9728200 w 12433300"/>
              <a:gd name="connsiteY4" fmla="*/ 1765307 h 1892307"/>
              <a:gd name="connsiteX5" fmla="*/ 11061700 w 12433300"/>
              <a:gd name="connsiteY5" fmla="*/ 1079507 h 1892307"/>
              <a:gd name="connsiteX6" fmla="*/ 12433300 w 12433300"/>
              <a:gd name="connsiteY6" fmla="*/ 1892307 h 1892307"/>
              <a:gd name="connsiteX0" fmla="*/ 0 w 12433300"/>
              <a:gd name="connsiteY0" fmla="*/ 1066872 h 1892372"/>
              <a:gd name="connsiteX1" fmla="*/ 2260600 w 12433300"/>
              <a:gd name="connsiteY1" fmla="*/ 72 h 1892372"/>
              <a:gd name="connsiteX2" fmla="*/ 4622800 w 12433300"/>
              <a:gd name="connsiteY2" fmla="*/ 1155772 h 1892372"/>
              <a:gd name="connsiteX3" fmla="*/ 7289800 w 12433300"/>
              <a:gd name="connsiteY3" fmla="*/ 76272 h 1892372"/>
              <a:gd name="connsiteX4" fmla="*/ 9728200 w 12433300"/>
              <a:gd name="connsiteY4" fmla="*/ 1765372 h 1892372"/>
              <a:gd name="connsiteX5" fmla="*/ 11061700 w 12433300"/>
              <a:gd name="connsiteY5" fmla="*/ 1079572 h 1892372"/>
              <a:gd name="connsiteX6" fmla="*/ 12433300 w 12433300"/>
              <a:gd name="connsiteY6" fmla="*/ 1892372 h 1892372"/>
              <a:gd name="connsiteX0" fmla="*/ 0 w 12433300"/>
              <a:gd name="connsiteY0" fmla="*/ 1070174 h 1895674"/>
              <a:gd name="connsiteX1" fmla="*/ 2260600 w 12433300"/>
              <a:gd name="connsiteY1" fmla="*/ 3374 h 1895674"/>
              <a:gd name="connsiteX2" fmla="*/ 4622800 w 12433300"/>
              <a:gd name="connsiteY2" fmla="*/ 1159074 h 1895674"/>
              <a:gd name="connsiteX3" fmla="*/ 7289800 w 12433300"/>
              <a:gd name="connsiteY3" fmla="*/ 79574 h 1895674"/>
              <a:gd name="connsiteX4" fmla="*/ 9728200 w 12433300"/>
              <a:gd name="connsiteY4" fmla="*/ 1768674 h 1895674"/>
              <a:gd name="connsiteX5" fmla="*/ 11061700 w 12433300"/>
              <a:gd name="connsiteY5" fmla="*/ 1082874 h 1895674"/>
              <a:gd name="connsiteX6" fmla="*/ 12433300 w 12433300"/>
              <a:gd name="connsiteY6" fmla="*/ 1895674 h 1895674"/>
              <a:gd name="connsiteX0" fmla="*/ 0 w 12433300"/>
              <a:gd name="connsiteY0" fmla="*/ 1070174 h 1895674"/>
              <a:gd name="connsiteX1" fmla="*/ 2260600 w 12433300"/>
              <a:gd name="connsiteY1" fmla="*/ 3374 h 1895674"/>
              <a:gd name="connsiteX2" fmla="*/ 4622800 w 12433300"/>
              <a:gd name="connsiteY2" fmla="*/ 1159074 h 1895674"/>
              <a:gd name="connsiteX3" fmla="*/ 7289800 w 12433300"/>
              <a:gd name="connsiteY3" fmla="*/ 79574 h 1895674"/>
              <a:gd name="connsiteX4" fmla="*/ 9728200 w 12433300"/>
              <a:gd name="connsiteY4" fmla="*/ 1768674 h 1895674"/>
              <a:gd name="connsiteX5" fmla="*/ 11061700 w 12433300"/>
              <a:gd name="connsiteY5" fmla="*/ 1082874 h 1895674"/>
              <a:gd name="connsiteX6" fmla="*/ 12433300 w 12433300"/>
              <a:gd name="connsiteY6" fmla="*/ 1895674 h 1895674"/>
              <a:gd name="connsiteX0" fmla="*/ 0 w 12433300"/>
              <a:gd name="connsiteY0" fmla="*/ 1070174 h 1895674"/>
              <a:gd name="connsiteX1" fmla="*/ 2260600 w 12433300"/>
              <a:gd name="connsiteY1" fmla="*/ 3374 h 1895674"/>
              <a:gd name="connsiteX2" fmla="*/ 4622800 w 12433300"/>
              <a:gd name="connsiteY2" fmla="*/ 1159074 h 1895674"/>
              <a:gd name="connsiteX3" fmla="*/ 7289800 w 12433300"/>
              <a:gd name="connsiteY3" fmla="*/ 79574 h 1895674"/>
              <a:gd name="connsiteX4" fmla="*/ 9728200 w 12433300"/>
              <a:gd name="connsiteY4" fmla="*/ 1768674 h 1895674"/>
              <a:gd name="connsiteX5" fmla="*/ 11061700 w 12433300"/>
              <a:gd name="connsiteY5" fmla="*/ 1082874 h 1895674"/>
              <a:gd name="connsiteX6" fmla="*/ 12433300 w 12433300"/>
              <a:gd name="connsiteY6" fmla="*/ 1895674 h 1895674"/>
              <a:gd name="connsiteX0" fmla="*/ 0 w 12433300"/>
              <a:gd name="connsiteY0" fmla="*/ 1070174 h 1895674"/>
              <a:gd name="connsiteX1" fmla="*/ 2260600 w 12433300"/>
              <a:gd name="connsiteY1" fmla="*/ 3374 h 1895674"/>
              <a:gd name="connsiteX2" fmla="*/ 4622800 w 12433300"/>
              <a:gd name="connsiteY2" fmla="*/ 1159074 h 1895674"/>
              <a:gd name="connsiteX3" fmla="*/ 7289800 w 12433300"/>
              <a:gd name="connsiteY3" fmla="*/ 79574 h 1895674"/>
              <a:gd name="connsiteX4" fmla="*/ 9728200 w 12433300"/>
              <a:gd name="connsiteY4" fmla="*/ 1768674 h 1895674"/>
              <a:gd name="connsiteX5" fmla="*/ 11061700 w 12433300"/>
              <a:gd name="connsiteY5" fmla="*/ 1082874 h 1895674"/>
              <a:gd name="connsiteX6" fmla="*/ 12433300 w 12433300"/>
              <a:gd name="connsiteY6" fmla="*/ 1895674 h 1895674"/>
              <a:gd name="connsiteX0" fmla="*/ 0 w 12433300"/>
              <a:gd name="connsiteY0" fmla="*/ 1070174 h 1895674"/>
              <a:gd name="connsiteX1" fmla="*/ 2260600 w 12433300"/>
              <a:gd name="connsiteY1" fmla="*/ 3374 h 1895674"/>
              <a:gd name="connsiteX2" fmla="*/ 4622800 w 12433300"/>
              <a:gd name="connsiteY2" fmla="*/ 1159074 h 1895674"/>
              <a:gd name="connsiteX3" fmla="*/ 7289800 w 12433300"/>
              <a:gd name="connsiteY3" fmla="*/ 79574 h 1895674"/>
              <a:gd name="connsiteX4" fmla="*/ 9728200 w 12433300"/>
              <a:gd name="connsiteY4" fmla="*/ 1768674 h 1895674"/>
              <a:gd name="connsiteX5" fmla="*/ 11061700 w 12433300"/>
              <a:gd name="connsiteY5" fmla="*/ 1082874 h 1895674"/>
              <a:gd name="connsiteX6" fmla="*/ 12433300 w 12433300"/>
              <a:gd name="connsiteY6" fmla="*/ 1895674 h 1895674"/>
              <a:gd name="connsiteX0" fmla="*/ 0 w 12433300"/>
              <a:gd name="connsiteY0" fmla="*/ 1070174 h 1895674"/>
              <a:gd name="connsiteX1" fmla="*/ 2260600 w 12433300"/>
              <a:gd name="connsiteY1" fmla="*/ 3374 h 1895674"/>
              <a:gd name="connsiteX2" fmla="*/ 4622800 w 12433300"/>
              <a:gd name="connsiteY2" fmla="*/ 1159074 h 1895674"/>
              <a:gd name="connsiteX3" fmla="*/ 7289800 w 12433300"/>
              <a:gd name="connsiteY3" fmla="*/ 79574 h 1895674"/>
              <a:gd name="connsiteX4" fmla="*/ 9728200 w 12433300"/>
              <a:gd name="connsiteY4" fmla="*/ 1768674 h 1895674"/>
              <a:gd name="connsiteX5" fmla="*/ 11061700 w 12433300"/>
              <a:gd name="connsiteY5" fmla="*/ 1082874 h 1895674"/>
              <a:gd name="connsiteX6" fmla="*/ 12433300 w 12433300"/>
              <a:gd name="connsiteY6" fmla="*/ 1895674 h 1895674"/>
              <a:gd name="connsiteX0" fmla="*/ 0 w 12433300"/>
              <a:gd name="connsiteY0" fmla="*/ 1070174 h 1895674"/>
              <a:gd name="connsiteX1" fmla="*/ 2260600 w 12433300"/>
              <a:gd name="connsiteY1" fmla="*/ 3374 h 1895674"/>
              <a:gd name="connsiteX2" fmla="*/ 4622800 w 12433300"/>
              <a:gd name="connsiteY2" fmla="*/ 1159074 h 1895674"/>
              <a:gd name="connsiteX3" fmla="*/ 7289800 w 12433300"/>
              <a:gd name="connsiteY3" fmla="*/ 79574 h 1895674"/>
              <a:gd name="connsiteX4" fmla="*/ 9728200 w 12433300"/>
              <a:gd name="connsiteY4" fmla="*/ 1768674 h 1895674"/>
              <a:gd name="connsiteX5" fmla="*/ 11061700 w 12433300"/>
              <a:gd name="connsiteY5" fmla="*/ 1082874 h 1895674"/>
              <a:gd name="connsiteX6" fmla="*/ 12433300 w 12433300"/>
              <a:gd name="connsiteY6" fmla="*/ 1895674 h 1895674"/>
              <a:gd name="connsiteX0" fmla="*/ 0 w 12433300"/>
              <a:gd name="connsiteY0" fmla="*/ 1070174 h 1895674"/>
              <a:gd name="connsiteX1" fmla="*/ 2260600 w 12433300"/>
              <a:gd name="connsiteY1" fmla="*/ 3374 h 1895674"/>
              <a:gd name="connsiteX2" fmla="*/ 4622800 w 12433300"/>
              <a:gd name="connsiteY2" fmla="*/ 1159074 h 1895674"/>
              <a:gd name="connsiteX3" fmla="*/ 7289800 w 12433300"/>
              <a:gd name="connsiteY3" fmla="*/ 79574 h 1895674"/>
              <a:gd name="connsiteX4" fmla="*/ 9728200 w 12433300"/>
              <a:gd name="connsiteY4" fmla="*/ 1768674 h 1895674"/>
              <a:gd name="connsiteX5" fmla="*/ 11061700 w 12433300"/>
              <a:gd name="connsiteY5" fmla="*/ 1082874 h 1895674"/>
              <a:gd name="connsiteX6" fmla="*/ 12433300 w 12433300"/>
              <a:gd name="connsiteY6" fmla="*/ 1895674 h 1895674"/>
              <a:gd name="connsiteX0" fmla="*/ 0 w 12433300"/>
              <a:gd name="connsiteY0" fmla="*/ 1070174 h 1895674"/>
              <a:gd name="connsiteX1" fmla="*/ 2260600 w 12433300"/>
              <a:gd name="connsiteY1" fmla="*/ 3374 h 1895674"/>
              <a:gd name="connsiteX2" fmla="*/ 4622800 w 12433300"/>
              <a:gd name="connsiteY2" fmla="*/ 1159074 h 1895674"/>
              <a:gd name="connsiteX3" fmla="*/ 7289800 w 12433300"/>
              <a:gd name="connsiteY3" fmla="*/ 79574 h 1895674"/>
              <a:gd name="connsiteX4" fmla="*/ 9728200 w 12433300"/>
              <a:gd name="connsiteY4" fmla="*/ 1768674 h 1895674"/>
              <a:gd name="connsiteX5" fmla="*/ 11061700 w 12433300"/>
              <a:gd name="connsiteY5" fmla="*/ 1082874 h 1895674"/>
              <a:gd name="connsiteX6" fmla="*/ 12433300 w 12433300"/>
              <a:gd name="connsiteY6" fmla="*/ 1895674 h 1895674"/>
              <a:gd name="connsiteX0" fmla="*/ 0 w 12433300"/>
              <a:gd name="connsiteY0" fmla="*/ 1070174 h 1895674"/>
              <a:gd name="connsiteX1" fmla="*/ 2260600 w 12433300"/>
              <a:gd name="connsiteY1" fmla="*/ 3374 h 1895674"/>
              <a:gd name="connsiteX2" fmla="*/ 4622800 w 12433300"/>
              <a:gd name="connsiteY2" fmla="*/ 1159074 h 1895674"/>
              <a:gd name="connsiteX3" fmla="*/ 7289800 w 12433300"/>
              <a:gd name="connsiteY3" fmla="*/ 79574 h 1895674"/>
              <a:gd name="connsiteX4" fmla="*/ 9728200 w 12433300"/>
              <a:gd name="connsiteY4" fmla="*/ 1768674 h 1895674"/>
              <a:gd name="connsiteX5" fmla="*/ 11061700 w 12433300"/>
              <a:gd name="connsiteY5" fmla="*/ 1082874 h 1895674"/>
              <a:gd name="connsiteX6" fmla="*/ 12433300 w 12433300"/>
              <a:gd name="connsiteY6" fmla="*/ 1895674 h 1895674"/>
              <a:gd name="connsiteX0" fmla="*/ 0 w 12433300"/>
              <a:gd name="connsiteY0" fmla="*/ 1070174 h 1895674"/>
              <a:gd name="connsiteX1" fmla="*/ 2260600 w 12433300"/>
              <a:gd name="connsiteY1" fmla="*/ 3374 h 1895674"/>
              <a:gd name="connsiteX2" fmla="*/ 4622800 w 12433300"/>
              <a:gd name="connsiteY2" fmla="*/ 1159074 h 1895674"/>
              <a:gd name="connsiteX3" fmla="*/ 7289800 w 12433300"/>
              <a:gd name="connsiteY3" fmla="*/ 79574 h 1895674"/>
              <a:gd name="connsiteX4" fmla="*/ 9728200 w 12433300"/>
              <a:gd name="connsiteY4" fmla="*/ 1768674 h 1895674"/>
              <a:gd name="connsiteX5" fmla="*/ 11061700 w 12433300"/>
              <a:gd name="connsiteY5" fmla="*/ 1082874 h 1895674"/>
              <a:gd name="connsiteX6" fmla="*/ 12433300 w 12433300"/>
              <a:gd name="connsiteY6" fmla="*/ 1895674 h 1895674"/>
              <a:gd name="connsiteX0" fmla="*/ 0 w 12433300"/>
              <a:gd name="connsiteY0" fmla="*/ 1070174 h 1895674"/>
              <a:gd name="connsiteX1" fmla="*/ 2260600 w 12433300"/>
              <a:gd name="connsiteY1" fmla="*/ 3374 h 1895674"/>
              <a:gd name="connsiteX2" fmla="*/ 4622800 w 12433300"/>
              <a:gd name="connsiteY2" fmla="*/ 1159074 h 1895674"/>
              <a:gd name="connsiteX3" fmla="*/ 7289800 w 12433300"/>
              <a:gd name="connsiteY3" fmla="*/ 79574 h 1895674"/>
              <a:gd name="connsiteX4" fmla="*/ 9728200 w 12433300"/>
              <a:gd name="connsiteY4" fmla="*/ 1768674 h 1895674"/>
              <a:gd name="connsiteX5" fmla="*/ 11061700 w 12433300"/>
              <a:gd name="connsiteY5" fmla="*/ 1082874 h 1895674"/>
              <a:gd name="connsiteX6" fmla="*/ 12433300 w 12433300"/>
              <a:gd name="connsiteY6" fmla="*/ 1895674 h 1895674"/>
              <a:gd name="connsiteX0" fmla="*/ 0 w 12433300"/>
              <a:gd name="connsiteY0" fmla="*/ 1070174 h 1895674"/>
              <a:gd name="connsiteX1" fmla="*/ 2260600 w 12433300"/>
              <a:gd name="connsiteY1" fmla="*/ 3374 h 1895674"/>
              <a:gd name="connsiteX2" fmla="*/ 4622800 w 12433300"/>
              <a:gd name="connsiteY2" fmla="*/ 1159074 h 1895674"/>
              <a:gd name="connsiteX3" fmla="*/ 7289800 w 12433300"/>
              <a:gd name="connsiteY3" fmla="*/ 79574 h 1895674"/>
              <a:gd name="connsiteX4" fmla="*/ 9728200 w 12433300"/>
              <a:gd name="connsiteY4" fmla="*/ 1768674 h 1895674"/>
              <a:gd name="connsiteX5" fmla="*/ 11268706 w 12433300"/>
              <a:gd name="connsiteY5" fmla="*/ 1070174 h 1895674"/>
              <a:gd name="connsiteX6" fmla="*/ 12433300 w 12433300"/>
              <a:gd name="connsiteY6" fmla="*/ 1895674 h 1895674"/>
              <a:gd name="connsiteX0" fmla="*/ 0 w 12433300"/>
              <a:gd name="connsiteY0" fmla="*/ 1070174 h 1895674"/>
              <a:gd name="connsiteX1" fmla="*/ 2260600 w 12433300"/>
              <a:gd name="connsiteY1" fmla="*/ 3374 h 1895674"/>
              <a:gd name="connsiteX2" fmla="*/ 4622800 w 12433300"/>
              <a:gd name="connsiteY2" fmla="*/ 1159074 h 1895674"/>
              <a:gd name="connsiteX3" fmla="*/ 7289800 w 12433300"/>
              <a:gd name="connsiteY3" fmla="*/ 79574 h 1895674"/>
              <a:gd name="connsiteX4" fmla="*/ 9728200 w 12433300"/>
              <a:gd name="connsiteY4" fmla="*/ 1768674 h 1895674"/>
              <a:gd name="connsiteX5" fmla="*/ 11165203 w 12433300"/>
              <a:gd name="connsiteY5" fmla="*/ 1070174 h 1895674"/>
              <a:gd name="connsiteX6" fmla="*/ 12433300 w 12433300"/>
              <a:gd name="connsiteY6" fmla="*/ 1895674 h 1895674"/>
              <a:gd name="connsiteX0" fmla="*/ 0 w 12433300"/>
              <a:gd name="connsiteY0" fmla="*/ 1070174 h 1895674"/>
              <a:gd name="connsiteX1" fmla="*/ 2260600 w 12433300"/>
              <a:gd name="connsiteY1" fmla="*/ 3374 h 1895674"/>
              <a:gd name="connsiteX2" fmla="*/ 4622800 w 12433300"/>
              <a:gd name="connsiteY2" fmla="*/ 1159074 h 1895674"/>
              <a:gd name="connsiteX3" fmla="*/ 7289800 w 12433300"/>
              <a:gd name="connsiteY3" fmla="*/ 79574 h 1895674"/>
              <a:gd name="connsiteX4" fmla="*/ 9728200 w 12433300"/>
              <a:gd name="connsiteY4" fmla="*/ 1768674 h 1895674"/>
              <a:gd name="connsiteX5" fmla="*/ 11165203 w 12433300"/>
              <a:gd name="connsiteY5" fmla="*/ 1070174 h 1895674"/>
              <a:gd name="connsiteX6" fmla="*/ 12433300 w 12433300"/>
              <a:gd name="connsiteY6" fmla="*/ 1895674 h 1895674"/>
              <a:gd name="connsiteX0" fmla="*/ 0 w 12433300"/>
              <a:gd name="connsiteY0" fmla="*/ 2467913 h 3293413"/>
              <a:gd name="connsiteX1" fmla="*/ 2260600 w 12433300"/>
              <a:gd name="connsiteY1" fmla="*/ 1401113 h 3293413"/>
              <a:gd name="connsiteX2" fmla="*/ 4622800 w 12433300"/>
              <a:gd name="connsiteY2" fmla="*/ 2556813 h 3293413"/>
              <a:gd name="connsiteX3" fmla="*/ 7289800 w 12433300"/>
              <a:gd name="connsiteY3" fmla="*/ 1477313 h 3293413"/>
              <a:gd name="connsiteX4" fmla="*/ 9728200 w 12433300"/>
              <a:gd name="connsiteY4" fmla="*/ 3166413 h 3293413"/>
              <a:gd name="connsiteX5" fmla="*/ 11022886 w 12433300"/>
              <a:gd name="connsiteY5" fmla="*/ 4113 h 3293413"/>
              <a:gd name="connsiteX6" fmla="*/ 12433300 w 12433300"/>
              <a:gd name="connsiteY6" fmla="*/ 3293413 h 3293413"/>
              <a:gd name="connsiteX0" fmla="*/ 0 w 12433300"/>
              <a:gd name="connsiteY0" fmla="*/ 2463805 h 3289305"/>
              <a:gd name="connsiteX1" fmla="*/ 2260600 w 12433300"/>
              <a:gd name="connsiteY1" fmla="*/ 1397005 h 3289305"/>
              <a:gd name="connsiteX2" fmla="*/ 4622800 w 12433300"/>
              <a:gd name="connsiteY2" fmla="*/ 2552705 h 3289305"/>
              <a:gd name="connsiteX3" fmla="*/ 7289800 w 12433300"/>
              <a:gd name="connsiteY3" fmla="*/ 1473205 h 3289305"/>
              <a:gd name="connsiteX4" fmla="*/ 9728200 w 12433300"/>
              <a:gd name="connsiteY4" fmla="*/ 3162305 h 3289305"/>
              <a:gd name="connsiteX5" fmla="*/ 11022886 w 12433300"/>
              <a:gd name="connsiteY5" fmla="*/ 5 h 3289305"/>
              <a:gd name="connsiteX6" fmla="*/ 12433300 w 12433300"/>
              <a:gd name="connsiteY6" fmla="*/ 3289305 h 3289305"/>
              <a:gd name="connsiteX0" fmla="*/ 0 w 12433300"/>
              <a:gd name="connsiteY0" fmla="*/ 2464554 h 3290054"/>
              <a:gd name="connsiteX1" fmla="*/ 2260600 w 12433300"/>
              <a:gd name="connsiteY1" fmla="*/ 1397754 h 3290054"/>
              <a:gd name="connsiteX2" fmla="*/ 4622800 w 12433300"/>
              <a:gd name="connsiteY2" fmla="*/ 2553454 h 3290054"/>
              <a:gd name="connsiteX3" fmla="*/ 7289800 w 12433300"/>
              <a:gd name="connsiteY3" fmla="*/ 1473954 h 3290054"/>
              <a:gd name="connsiteX4" fmla="*/ 9728200 w 12433300"/>
              <a:gd name="connsiteY4" fmla="*/ 3163054 h 3290054"/>
              <a:gd name="connsiteX5" fmla="*/ 11022886 w 12433300"/>
              <a:gd name="connsiteY5" fmla="*/ 754 h 3290054"/>
              <a:gd name="connsiteX6" fmla="*/ 12433300 w 12433300"/>
              <a:gd name="connsiteY6" fmla="*/ 3290054 h 3290054"/>
              <a:gd name="connsiteX0" fmla="*/ 0 w 12433300"/>
              <a:gd name="connsiteY0" fmla="*/ 2467913 h 3293413"/>
              <a:gd name="connsiteX1" fmla="*/ 2260600 w 12433300"/>
              <a:gd name="connsiteY1" fmla="*/ 1401113 h 3293413"/>
              <a:gd name="connsiteX2" fmla="*/ 4622800 w 12433300"/>
              <a:gd name="connsiteY2" fmla="*/ 2556813 h 3293413"/>
              <a:gd name="connsiteX3" fmla="*/ 7289800 w 12433300"/>
              <a:gd name="connsiteY3" fmla="*/ 1477313 h 3293413"/>
              <a:gd name="connsiteX4" fmla="*/ 9728200 w 12433300"/>
              <a:gd name="connsiteY4" fmla="*/ 3166413 h 3293413"/>
              <a:gd name="connsiteX5" fmla="*/ 11022886 w 12433300"/>
              <a:gd name="connsiteY5" fmla="*/ 4113 h 3293413"/>
              <a:gd name="connsiteX6" fmla="*/ 12433300 w 12433300"/>
              <a:gd name="connsiteY6" fmla="*/ 3293413 h 3293413"/>
              <a:gd name="connsiteX0" fmla="*/ 0 w 12433300"/>
              <a:gd name="connsiteY0" fmla="*/ 2467913 h 3293413"/>
              <a:gd name="connsiteX1" fmla="*/ 2260600 w 12433300"/>
              <a:gd name="connsiteY1" fmla="*/ 1401113 h 3293413"/>
              <a:gd name="connsiteX2" fmla="*/ 4622800 w 12433300"/>
              <a:gd name="connsiteY2" fmla="*/ 2556813 h 3293413"/>
              <a:gd name="connsiteX3" fmla="*/ 7289800 w 12433300"/>
              <a:gd name="connsiteY3" fmla="*/ 1477313 h 3293413"/>
              <a:gd name="connsiteX4" fmla="*/ 9728200 w 12433300"/>
              <a:gd name="connsiteY4" fmla="*/ 3166413 h 3293413"/>
              <a:gd name="connsiteX5" fmla="*/ 11022886 w 12433300"/>
              <a:gd name="connsiteY5" fmla="*/ 4113 h 3293413"/>
              <a:gd name="connsiteX6" fmla="*/ 12433300 w 12433300"/>
              <a:gd name="connsiteY6" fmla="*/ 3293413 h 3293413"/>
              <a:gd name="connsiteX0" fmla="*/ 0 w 12434621"/>
              <a:gd name="connsiteY0" fmla="*/ 2468102 h 3293602"/>
              <a:gd name="connsiteX1" fmla="*/ 2260600 w 12434621"/>
              <a:gd name="connsiteY1" fmla="*/ 1401302 h 3293602"/>
              <a:gd name="connsiteX2" fmla="*/ 4622800 w 12434621"/>
              <a:gd name="connsiteY2" fmla="*/ 2557002 h 3293602"/>
              <a:gd name="connsiteX3" fmla="*/ 7289800 w 12434621"/>
              <a:gd name="connsiteY3" fmla="*/ 1477502 h 3293602"/>
              <a:gd name="connsiteX4" fmla="*/ 9728200 w 12434621"/>
              <a:gd name="connsiteY4" fmla="*/ 3166602 h 3293602"/>
              <a:gd name="connsiteX5" fmla="*/ 11022886 w 12434621"/>
              <a:gd name="connsiteY5" fmla="*/ 4302 h 3293602"/>
              <a:gd name="connsiteX6" fmla="*/ 12433300 w 12434621"/>
              <a:gd name="connsiteY6" fmla="*/ 3293602 h 3293602"/>
              <a:gd name="connsiteX0" fmla="*/ 0 w 12435167"/>
              <a:gd name="connsiteY0" fmla="*/ 2463877 h 3289377"/>
              <a:gd name="connsiteX1" fmla="*/ 2260600 w 12435167"/>
              <a:gd name="connsiteY1" fmla="*/ 1397077 h 3289377"/>
              <a:gd name="connsiteX2" fmla="*/ 4622800 w 12435167"/>
              <a:gd name="connsiteY2" fmla="*/ 2552777 h 3289377"/>
              <a:gd name="connsiteX3" fmla="*/ 7289800 w 12435167"/>
              <a:gd name="connsiteY3" fmla="*/ 1473277 h 3289377"/>
              <a:gd name="connsiteX4" fmla="*/ 9728200 w 12435167"/>
              <a:gd name="connsiteY4" fmla="*/ 3162377 h 3289377"/>
              <a:gd name="connsiteX5" fmla="*/ 11022886 w 12435167"/>
              <a:gd name="connsiteY5" fmla="*/ 77 h 3289377"/>
              <a:gd name="connsiteX6" fmla="*/ 12433300 w 12435167"/>
              <a:gd name="connsiteY6" fmla="*/ 3289377 h 3289377"/>
              <a:gd name="connsiteX0" fmla="*/ 0 w 12435776"/>
              <a:gd name="connsiteY0" fmla="*/ 2492449 h 3317949"/>
              <a:gd name="connsiteX1" fmla="*/ 2260600 w 12435776"/>
              <a:gd name="connsiteY1" fmla="*/ 1425649 h 3317949"/>
              <a:gd name="connsiteX2" fmla="*/ 4622800 w 12435776"/>
              <a:gd name="connsiteY2" fmla="*/ 2581349 h 3317949"/>
              <a:gd name="connsiteX3" fmla="*/ 7289800 w 12435776"/>
              <a:gd name="connsiteY3" fmla="*/ 1501849 h 3317949"/>
              <a:gd name="connsiteX4" fmla="*/ 9728200 w 12435776"/>
              <a:gd name="connsiteY4" fmla="*/ 3190949 h 3317949"/>
              <a:gd name="connsiteX5" fmla="*/ 11022886 w 12435776"/>
              <a:gd name="connsiteY5" fmla="*/ 28649 h 3317949"/>
              <a:gd name="connsiteX6" fmla="*/ 12433300 w 12435776"/>
              <a:gd name="connsiteY6" fmla="*/ 3317949 h 3317949"/>
              <a:gd name="connsiteX0" fmla="*/ 0 w 11022886"/>
              <a:gd name="connsiteY0" fmla="*/ 2463800 h 3185050"/>
              <a:gd name="connsiteX1" fmla="*/ 2260600 w 11022886"/>
              <a:gd name="connsiteY1" fmla="*/ 1397000 h 3185050"/>
              <a:gd name="connsiteX2" fmla="*/ 4622800 w 11022886"/>
              <a:gd name="connsiteY2" fmla="*/ 2552700 h 3185050"/>
              <a:gd name="connsiteX3" fmla="*/ 7289800 w 11022886"/>
              <a:gd name="connsiteY3" fmla="*/ 1473200 h 3185050"/>
              <a:gd name="connsiteX4" fmla="*/ 9728200 w 11022886"/>
              <a:gd name="connsiteY4" fmla="*/ 3162300 h 3185050"/>
              <a:gd name="connsiteX5" fmla="*/ 11022886 w 11022886"/>
              <a:gd name="connsiteY5" fmla="*/ 0 h 3185050"/>
              <a:gd name="connsiteX0" fmla="*/ 0 w 11850910"/>
              <a:gd name="connsiteY0" fmla="*/ 2159000 h 2872453"/>
              <a:gd name="connsiteX1" fmla="*/ 2260600 w 11850910"/>
              <a:gd name="connsiteY1" fmla="*/ 1092200 h 2872453"/>
              <a:gd name="connsiteX2" fmla="*/ 4622800 w 11850910"/>
              <a:gd name="connsiteY2" fmla="*/ 2247900 h 2872453"/>
              <a:gd name="connsiteX3" fmla="*/ 7289800 w 11850910"/>
              <a:gd name="connsiteY3" fmla="*/ 1168400 h 2872453"/>
              <a:gd name="connsiteX4" fmla="*/ 9728200 w 11850910"/>
              <a:gd name="connsiteY4" fmla="*/ 2857500 h 2872453"/>
              <a:gd name="connsiteX5" fmla="*/ 11850910 w 11850910"/>
              <a:gd name="connsiteY5" fmla="*/ 0 h 2872453"/>
              <a:gd name="connsiteX0" fmla="*/ 0 w 11850910"/>
              <a:gd name="connsiteY0" fmla="*/ 2159000 h 2872453"/>
              <a:gd name="connsiteX1" fmla="*/ 2260600 w 11850910"/>
              <a:gd name="connsiteY1" fmla="*/ 1092200 h 2872453"/>
              <a:gd name="connsiteX2" fmla="*/ 4622800 w 11850910"/>
              <a:gd name="connsiteY2" fmla="*/ 2247900 h 2872453"/>
              <a:gd name="connsiteX3" fmla="*/ 7289800 w 11850910"/>
              <a:gd name="connsiteY3" fmla="*/ 1168400 h 2872453"/>
              <a:gd name="connsiteX4" fmla="*/ 9728200 w 11850910"/>
              <a:gd name="connsiteY4" fmla="*/ 2857500 h 2872453"/>
              <a:gd name="connsiteX5" fmla="*/ 11850910 w 11850910"/>
              <a:gd name="connsiteY5" fmla="*/ 0 h 2872453"/>
              <a:gd name="connsiteX0" fmla="*/ 0 w 11850910"/>
              <a:gd name="connsiteY0" fmla="*/ 2159000 h 2872453"/>
              <a:gd name="connsiteX1" fmla="*/ 2260600 w 11850910"/>
              <a:gd name="connsiteY1" fmla="*/ 1092200 h 2872453"/>
              <a:gd name="connsiteX2" fmla="*/ 4622800 w 11850910"/>
              <a:gd name="connsiteY2" fmla="*/ 2247900 h 2872453"/>
              <a:gd name="connsiteX3" fmla="*/ 7289800 w 11850910"/>
              <a:gd name="connsiteY3" fmla="*/ 1168400 h 2872453"/>
              <a:gd name="connsiteX4" fmla="*/ 9728200 w 11850910"/>
              <a:gd name="connsiteY4" fmla="*/ 2857500 h 2872453"/>
              <a:gd name="connsiteX5" fmla="*/ 11850910 w 11850910"/>
              <a:gd name="connsiteY5" fmla="*/ 0 h 2872453"/>
              <a:gd name="connsiteX0" fmla="*/ 0 w 11850910"/>
              <a:gd name="connsiteY0" fmla="*/ 2159000 h 2869882"/>
              <a:gd name="connsiteX1" fmla="*/ 2260600 w 11850910"/>
              <a:gd name="connsiteY1" fmla="*/ 1092200 h 2869882"/>
              <a:gd name="connsiteX2" fmla="*/ 4622800 w 11850910"/>
              <a:gd name="connsiteY2" fmla="*/ 2247900 h 2869882"/>
              <a:gd name="connsiteX3" fmla="*/ 7289800 w 11850910"/>
              <a:gd name="connsiteY3" fmla="*/ 1168400 h 2869882"/>
              <a:gd name="connsiteX4" fmla="*/ 9728200 w 11850910"/>
              <a:gd name="connsiteY4" fmla="*/ 2857500 h 2869882"/>
              <a:gd name="connsiteX5" fmla="*/ 11850910 w 11850910"/>
              <a:gd name="connsiteY5" fmla="*/ 0 h 2869882"/>
              <a:gd name="connsiteX0" fmla="*/ 0 w 11850910"/>
              <a:gd name="connsiteY0" fmla="*/ 2159000 h 2869882"/>
              <a:gd name="connsiteX1" fmla="*/ 2260600 w 11850910"/>
              <a:gd name="connsiteY1" fmla="*/ 1092200 h 2869882"/>
              <a:gd name="connsiteX2" fmla="*/ 4635738 w 11850910"/>
              <a:gd name="connsiteY2" fmla="*/ 2654300 h 2869882"/>
              <a:gd name="connsiteX3" fmla="*/ 7289800 w 11850910"/>
              <a:gd name="connsiteY3" fmla="*/ 1168400 h 2869882"/>
              <a:gd name="connsiteX4" fmla="*/ 9728200 w 11850910"/>
              <a:gd name="connsiteY4" fmla="*/ 2857500 h 2869882"/>
              <a:gd name="connsiteX5" fmla="*/ 11850910 w 11850910"/>
              <a:gd name="connsiteY5" fmla="*/ 0 h 2869882"/>
              <a:gd name="connsiteX0" fmla="*/ 0 w 11850910"/>
              <a:gd name="connsiteY0" fmla="*/ 2159000 h 2869882"/>
              <a:gd name="connsiteX1" fmla="*/ 2260600 w 11850910"/>
              <a:gd name="connsiteY1" fmla="*/ 1092200 h 2869882"/>
              <a:gd name="connsiteX2" fmla="*/ 4648676 w 11850910"/>
              <a:gd name="connsiteY2" fmla="*/ 2857500 h 2869882"/>
              <a:gd name="connsiteX3" fmla="*/ 7289800 w 11850910"/>
              <a:gd name="connsiteY3" fmla="*/ 1168400 h 2869882"/>
              <a:gd name="connsiteX4" fmla="*/ 9728200 w 11850910"/>
              <a:gd name="connsiteY4" fmla="*/ 2857500 h 2869882"/>
              <a:gd name="connsiteX5" fmla="*/ 11850910 w 11850910"/>
              <a:gd name="connsiteY5" fmla="*/ 0 h 2869882"/>
              <a:gd name="connsiteX0" fmla="*/ 0 w 11850910"/>
              <a:gd name="connsiteY0" fmla="*/ 2159000 h 2869882"/>
              <a:gd name="connsiteX1" fmla="*/ 840962 w 11850910"/>
              <a:gd name="connsiteY1" fmla="*/ 1404032 h 2869882"/>
              <a:gd name="connsiteX2" fmla="*/ 2260600 w 11850910"/>
              <a:gd name="connsiteY2" fmla="*/ 1092200 h 2869882"/>
              <a:gd name="connsiteX3" fmla="*/ 4648676 w 11850910"/>
              <a:gd name="connsiteY3" fmla="*/ 2857500 h 2869882"/>
              <a:gd name="connsiteX4" fmla="*/ 7289800 w 11850910"/>
              <a:gd name="connsiteY4" fmla="*/ 1168400 h 2869882"/>
              <a:gd name="connsiteX5" fmla="*/ 9728200 w 11850910"/>
              <a:gd name="connsiteY5" fmla="*/ 2857500 h 2869882"/>
              <a:gd name="connsiteX6" fmla="*/ 11850910 w 11850910"/>
              <a:gd name="connsiteY6" fmla="*/ 0 h 2869882"/>
              <a:gd name="connsiteX0" fmla="*/ 0 w 11850910"/>
              <a:gd name="connsiteY0" fmla="*/ 2159000 h 2869882"/>
              <a:gd name="connsiteX1" fmla="*/ 1112657 w 11850910"/>
              <a:gd name="connsiteY1" fmla="*/ 2839132 h 2869882"/>
              <a:gd name="connsiteX2" fmla="*/ 2260600 w 11850910"/>
              <a:gd name="connsiteY2" fmla="*/ 1092200 h 2869882"/>
              <a:gd name="connsiteX3" fmla="*/ 4648676 w 11850910"/>
              <a:gd name="connsiteY3" fmla="*/ 2857500 h 2869882"/>
              <a:gd name="connsiteX4" fmla="*/ 7289800 w 11850910"/>
              <a:gd name="connsiteY4" fmla="*/ 1168400 h 2869882"/>
              <a:gd name="connsiteX5" fmla="*/ 9728200 w 11850910"/>
              <a:gd name="connsiteY5" fmla="*/ 2857500 h 2869882"/>
              <a:gd name="connsiteX6" fmla="*/ 11850910 w 11850910"/>
              <a:gd name="connsiteY6" fmla="*/ 0 h 2869882"/>
              <a:gd name="connsiteX0" fmla="*/ 0 w 11850910"/>
              <a:gd name="connsiteY0" fmla="*/ 2159000 h 2869882"/>
              <a:gd name="connsiteX1" fmla="*/ 1112657 w 11850910"/>
              <a:gd name="connsiteY1" fmla="*/ 2839132 h 2869882"/>
              <a:gd name="connsiteX2" fmla="*/ 2454669 w 11850910"/>
              <a:gd name="connsiteY2" fmla="*/ 1079500 h 2869882"/>
              <a:gd name="connsiteX3" fmla="*/ 4648676 w 11850910"/>
              <a:gd name="connsiteY3" fmla="*/ 2857500 h 2869882"/>
              <a:gd name="connsiteX4" fmla="*/ 7289800 w 11850910"/>
              <a:gd name="connsiteY4" fmla="*/ 1168400 h 2869882"/>
              <a:gd name="connsiteX5" fmla="*/ 9728200 w 11850910"/>
              <a:gd name="connsiteY5" fmla="*/ 2857500 h 2869882"/>
              <a:gd name="connsiteX6" fmla="*/ 11850910 w 11850910"/>
              <a:gd name="connsiteY6" fmla="*/ 0 h 2869882"/>
              <a:gd name="connsiteX0" fmla="*/ 0 w 11850910"/>
              <a:gd name="connsiteY0" fmla="*/ 2159000 h 2867924"/>
              <a:gd name="connsiteX1" fmla="*/ 1112657 w 11850910"/>
              <a:gd name="connsiteY1" fmla="*/ 2839132 h 2867924"/>
              <a:gd name="connsiteX2" fmla="*/ 2454669 w 11850910"/>
              <a:gd name="connsiteY2" fmla="*/ 1079500 h 2867924"/>
              <a:gd name="connsiteX3" fmla="*/ 4648676 w 11850910"/>
              <a:gd name="connsiteY3" fmla="*/ 2857500 h 2867924"/>
              <a:gd name="connsiteX4" fmla="*/ 7302738 w 11850910"/>
              <a:gd name="connsiteY4" fmla="*/ 1028700 h 2867924"/>
              <a:gd name="connsiteX5" fmla="*/ 9728200 w 11850910"/>
              <a:gd name="connsiteY5" fmla="*/ 2857500 h 2867924"/>
              <a:gd name="connsiteX6" fmla="*/ 11850910 w 11850910"/>
              <a:gd name="connsiteY6" fmla="*/ 0 h 2867924"/>
              <a:gd name="connsiteX0" fmla="*/ 0 w 11850910"/>
              <a:gd name="connsiteY0" fmla="*/ 2159000 h 2860697"/>
              <a:gd name="connsiteX1" fmla="*/ 1112657 w 11850910"/>
              <a:gd name="connsiteY1" fmla="*/ 2839132 h 2860697"/>
              <a:gd name="connsiteX2" fmla="*/ 2454669 w 11850910"/>
              <a:gd name="connsiteY2" fmla="*/ 1079500 h 2860697"/>
              <a:gd name="connsiteX3" fmla="*/ 4648676 w 11850910"/>
              <a:gd name="connsiteY3" fmla="*/ 2857500 h 2860697"/>
              <a:gd name="connsiteX4" fmla="*/ 7302738 w 11850910"/>
              <a:gd name="connsiteY4" fmla="*/ 1028700 h 2860697"/>
              <a:gd name="connsiteX5" fmla="*/ 9728200 w 11850910"/>
              <a:gd name="connsiteY5" fmla="*/ 2857500 h 2860697"/>
              <a:gd name="connsiteX6" fmla="*/ 11850910 w 11850910"/>
              <a:gd name="connsiteY6" fmla="*/ 0 h 2860697"/>
              <a:gd name="connsiteX0" fmla="*/ 0 w 11850910"/>
              <a:gd name="connsiteY0" fmla="*/ 2159000 h 2860697"/>
              <a:gd name="connsiteX1" fmla="*/ 1112657 w 11850910"/>
              <a:gd name="connsiteY1" fmla="*/ 2839132 h 2860697"/>
              <a:gd name="connsiteX2" fmla="*/ 2635799 w 11850910"/>
              <a:gd name="connsiteY2" fmla="*/ 1016000 h 2860697"/>
              <a:gd name="connsiteX3" fmla="*/ 4648676 w 11850910"/>
              <a:gd name="connsiteY3" fmla="*/ 2857500 h 2860697"/>
              <a:gd name="connsiteX4" fmla="*/ 7302738 w 11850910"/>
              <a:gd name="connsiteY4" fmla="*/ 1028700 h 2860697"/>
              <a:gd name="connsiteX5" fmla="*/ 9728200 w 11850910"/>
              <a:gd name="connsiteY5" fmla="*/ 2857500 h 2860697"/>
              <a:gd name="connsiteX6" fmla="*/ 11850910 w 11850910"/>
              <a:gd name="connsiteY6" fmla="*/ 0 h 2860697"/>
              <a:gd name="connsiteX0" fmla="*/ 0 w 11850910"/>
              <a:gd name="connsiteY0" fmla="*/ 2159000 h 2860697"/>
              <a:gd name="connsiteX1" fmla="*/ 1112657 w 11850910"/>
              <a:gd name="connsiteY1" fmla="*/ 2839132 h 2860697"/>
              <a:gd name="connsiteX2" fmla="*/ 2635799 w 11850910"/>
              <a:gd name="connsiteY2" fmla="*/ 1016000 h 2860697"/>
              <a:gd name="connsiteX3" fmla="*/ 4648676 w 11850910"/>
              <a:gd name="connsiteY3" fmla="*/ 2857500 h 2860697"/>
              <a:gd name="connsiteX4" fmla="*/ 7302738 w 11850910"/>
              <a:gd name="connsiteY4" fmla="*/ 1028700 h 2860697"/>
              <a:gd name="connsiteX5" fmla="*/ 9728200 w 11850910"/>
              <a:gd name="connsiteY5" fmla="*/ 2857500 h 2860697"/>
              <a:gd name="connsiteX6" fmla="*/ 11850910 w 11850910"/>
              <a:gd name="connsiteY6" fmla="*/ 0 h 2860697"/>
              <a:gd name="connsiteX0" fmla="*/ 0 w 11850910"/>
              <a:gd name="connsiteY0" fmla="*/ 2159000 h 2860697"/>
              <a:gd name="connsiteX1" fmla="*/ 1112657 w 11850910"/>
              <a:gd name="connsiteY1" fmla="*/ 2839132 h 2860697"/>
              <a:gd name="connsiteX2" fmla="*/ 2635799 w 11850910"/>
              <a:gd name="connsiteY2" fmla="*/ 1016000 h 2860697"/>
              <a:gd name="connsiteX3" fmla="*/ 4648676 w 11850910"/>
              <a:gd name="connsiteY3" fmla="*/ 2857500 h 2860697"/>
              <a:gd name="connsiteX4" fmla="*/ 7302738 w 11850910"/>
              <a:gd name="connsiteY4" fmla="*/ 1028700 h 2860697"/>
              <a:gd name="connsiteX5" fmla="*/ 9728200 w 11850910"/>
              <a:gd name="connsiteY5" fmla="*/ 2857500 h 2860697"/>
              <a:gd name="connsiteX6" fmla="*/ 11850910 w 11850910"/>
              <a:gd name="connsiteY6" fmla="*/ 0 h 2860697"/>
              <a:gd name="connsiteX0" fmla="*/ 0 w 11850910"/>
              <a:gd name="connsiteY0" fmla="*/ 2159000 h 2860697"/>
              <a:gd name="connsiteX1" fmla="*/ 1112657 w 11850910"/>
              <a:gd name="connsiteY1" fmla="*/ 2839132 h 2860697"/>
              <a:gd name="connsiteX2" fmla="*/ 2635799 w 11850910"/>
              <a:gd name="connsiteY2" fmla="*/ 1016000 h 2860697"/>
              <a:gd name="connsiteX3" fmla="*/ 4648676 w 11850910"/>
              <a:gd name="connsiteY3" fmla="*/ 2857500 h 2860697"/>
              <a:gd name="connsiteX4" fmla="*/ 7302738 w 11850910"/>
              <a:gd name="connsiteY4" fmla="*/ 1028700 h 2860697"/>
              <a:gd name="connsiteX5" fmla="*/ 9728200 w 11850910"/>
              <a:gd name="connsiteY5" fmla="*/ 2857500 h 2860697"/>
              <a:gd name="connsiteX6" fmla="*/ 11850910 w 11850910"/>
              <a:gd name="connsiteY6" fmla="*/ 0 h 2860697"/>
              <a:gd name="connsiteX0" fmla="*/ 0 w 11850910"/>
              <a:gd name="connsiteY0" fmla="*/ 2159000 h 2860697"/>
              <a:gd name="connsiteX1" fmla="*/ 1112657 w 11850910"/>
              <a:gd name="connsiteY1" fmla="*/ 2839132 h 2860697"/>
              <a:gd name="connsiteX2" fmla="*/ 2635799 w 11850910"/>
              <a:gd name="connsiteY2" fmla="*/ 1016000 h 2860697"/>
              <a:gd name="connsiteX3" fmla="*/ 4855682 w 11850910"/>
              <a:gd name="connsiteY3" fmla="*/ 2857500 h 2860697"/>
              <a:gd name="connsiteX4" fmla="*/ 7302738 w 11850910"/>
              <a:gd name="connsiteY4" fmla="*/ 1028700 h 2860697"/>
              <a:gd name="connsiteX5" fmla="*/ 9728200 w 11850910"/>
              <a:gd name="connsiteY5" fmla="*/ 2857500 h 2860697"/>
              <a:gd name="connsiteX6" fmla="*/ 11850910 w 11850910"/>
              <a:gd name="connsiteY6" fmla="*/ 0 h 2860697"/>
              <a:gd name="connsiteX0" fmla="*/ 0 w 11850910"/>
              <a:gd name="connsiteY0" fmla="*/ 2159000 h 2860697"/>
              <a:gd name="connsiteX1" fmla="*/ 1112657 w 11850910"/>
              <a:gd name="connsiteY1" fmla="*/ 2839132 h 2860697"/>
              <a:gd name="connsiteX2" fmla="*/ 2635799 w 11850910"/>
              <a:gd name="connsiteY2" fmla="*/ 1016000 h 2860697"/>
              <a:gd name="connsiteX3" fmla="*/ 4855682 w 11850910"/>
              <a:gd name="connsiteY3" fmla="*/ 2857500 h 2860697"/>
              <a:gd name="connsiteX4" fmla="*/ 7302738 w 11850910"/>
              <a:gd name="connsiteY4" fmla="*/ 1028700 h 2860697"/>
              <a:gd name="connsiteX5" fmla="*/ 9728200 w 11850910"/>
              <a:gd name="connsiteY5" fmla="*/ 2857500 h 2860697"/>
              <a:gd name="connsiteX6" fmla="*/ 11850910 w 11850910"/>
              <a:gd name="connsiteY6" fmla="*/ 0 h 2860697"/>
              <a:gd name="connsiteX0" fmla="*/ 0 w 11850910"/>
              <a:gd name="connsiteY0" fmla="*/ 2159000 h 2909089"/>
              <a:gd name="connsiteX1" fmla="*/ 452826 w 11850910"/>
              <a:gd name="connsiteY1" fmla="*/ 2496233 h 2909089"/>
              <a:gd name="connsiteX2" fmla="*/ 1112657 w 11850910"/>
              <a:gd name="connsiteY2" fmla="*/ 2839132 h 2909089"/>
              <a:gd name="connsiteX3" fmla="*/ 2635799 w 11850910"/>
              <a:gd name="connsiteY3" fmla="*/ 1016000 h 2909089"/>
              <a:gd name="connsiteX4" fmla="*/ 4855682 w 11850910"/>
              <a:gd name="connsiteY4" fmla="*/ 2857500 h 2909089"/>
              <a:gd name="connsiteX5" fmla="*/ 7302738 w 11850910"/>
              <a:gd name="connsiteY5" fmla="*/ 1028700 h 2909089"/>
              <a:gd name="connsiteX6" fmla="*/ 9728200 w 11850910"/>
              <a:gd name="connsiteY6" fmla="*/ 2857500 h 2909089"/>
              <a:gd name="connsiteX7" fmla="*/ 11850910 w 11850910"/>
              <a:gd name="connsiteY7" fmla="*/ 0 h 2909089"/>
              <a:gd name="connsiteX0" fmla="*/ 0 w 11850910"/>
              <a:gd name="connsiteY0" fmla="*/ 2159000 h 2884058"/>
              <a:gd name="connsiteX1" fmla="*/ 595142 w 11850910"/>
              <a:gd name="connsiteY1" fmla="*/ 2127933 h 2884058"/>
              <a:gd name="connsiteX2" fmla="*/ 1112657 w 11850910"/>
              <a:gd name="connsiteY2" fmla="*/ 2839132 h 2884058"/>
              <a:gd name="connsiteX3" fmla="*/ 2635799 w 11850910"/>
              <a:gd name="connsiteY3" fmla="*/ 1016000 h 2884058"/>
              <a:gd name="connsiteX4" fmla="*/ 4855682 w 11850910"/>
              <a:gd name="connsiteY4" fmla="*/ 2857500 h 2884058"/>
              <a:gd name="connsiteX5" fmla="*/ 7302738 w 11850910"/>
              <a:gd name="connsiteY5" fmla="*/ 1028700 h 2884058"/>
              <a:gd name="connsiteX6" fmla="*/ 9728200 w 11850910"/>
              <a:gd name="connsiteY6" fmla="*/ 2857500 h 2884058"/>
              <a:gd name="connsiteX7" fmla="*/ 11850910 w 11850910"/>
              <a:gd name="connsiteY7" fmla="*/ 0 h 2884058"/>
              <a:gd name="connsiteX0" fmla="*/ 0 w 11566277"/>
              <a:gd name="connsiteY0" fmla="*/ 2654300 h 2884058"/>
              <a:gd name="connsiteX1" fmla="*/ 310509 w 11566277"/>
              <a:gd name="connsiteY1" fmla="*/ 2127933 h 2884058"/>
              <a:gd name="connsiteX2" fmla="*/ 828024 w 11566277"/>
              <a:gd name="connsiteY2" fmla="*/ 2839132 h 2884058"/>
              <a:gd name="connsiteX3" fmla="*/ 2351166 w 11566277"/>
              <a:gd name="connsiteY3" fmla="*/ 1016000 h 2884058"/>
              <a:gd name="connsiteX4" fmla="*/ 4571049 w 11566277"/>
              <a:gd name="connsiteY4" fmla="*/ 2857500 h 2884058"/>
              <a:gd name="connsiteX5" fmla="*/ 7018105 w 11566277"/>
              <a:gd name="connsiteY5" fmla="*/ 1028700 h 2884058"/>
              <a:gd name="connsiteX6" fmla="*/ 9443567 w 11566277"/>
              <a:gd name="connsiteY6" fmla="*/ 2857500 h 2884058"/>
              <a:gd name="connsiteX7" fmla="*/ 11566277 w 11566277"/>
              <a:gd name="connsiteY7" fmla="*/ 0 h 2884058"/>
              <a:gd name="connsiteX0" fmla="*/ 0 w 11566277"/>
              <a:gd name="connsiteY0" fmla="*/ 2654300 h 2872154"/>
              <a:gd name="connsiteX1" fmla="*/ 375198 w 11566277"/>
              <a:gd name="connsiteY1" fmla="*/ 1759633 h 2872154"/>
              <a:gd name="connsiteX2" fmla="*/ 828024 w 11566277"/>
              <a:gd name="connsiteY2" fmla="*/ 2839132 h 2872154"/>
              <a:gd name="connsiteX3" fmla="*/ 2351166 w 11566277"/>
              <a:gd name="connsiteY3" fmla="*/ 1016000 h 2872154"/>
              <a:gd name="connsiteX4" fmla="*/ 4571049 w 11566277"/>
              <a:gd name="connsiteY4" fmla="*/ 2857500 h 2872154"/>
              <a:gd name="connsiteX5" fmla="*/ 7018105 w 11566277"/>
              <a:gd name="connsiteY5" fmla="*/ 1028700 h 2872154"/>
              <a:gd name="connsiteX6" fmla="*/ 9443567 w 11566277"/>
              <a:gd name="connsiteY6" fmla="*/ 2857500 h 2872154"/>
              <a:gd name="connsiteX7" fmla="*/ 11566277 w 11566277"/>
              <a:gd name="connsiteY7" fmla="*/ 0 h 2872154"/>
              <a:gd name="connsiteX0" fmla="*/ 0 w 11566277"/>
              <a:gd name="connsiteY0" fmla="*/ 2654300 h 2871838"/>
              <a:gd name="connsiteX1" fmla="*/ 103503 w 11566277"/>
              <a:gd name="connsiteY1" fmla="*/ 2242233 h 2871838"/>
              <a:gd name="connsiteX2" fmla="*/ 375198 w 11566277"/>
              <a:gd name="connsiteY2" fmla="*/ 1759633 h 2871838"/>
              <a:gd name="connsiteX3" fmla="*/ 828024 w 11566277"/>
              <a:gd name="connsiteY3" fmla="*/ 2839132 h 2871838"/>
              <a:gd name="connsiteX4" fmla="*/ 2351166 w 11566277"/>
              <a:gd name="connsiteY4" fmla="*/ 1016000 h 2871838"/>
              <a:gd name="connsiteX5" fmla="*/ 4571049 w 11566277"/>
              <a:gd name="connsiteY5" fmla="*/ 2857500 h 2871838"/>
              <a:gd name="connsiteX6" fmla="*/ 7018105 w 11566277"/>
              <a:gd name="connsiteY6" fmla="*/ 1028700 h 2871838"/>
              <a:gd name="connsiteX7" fmla="*/ 9443567 w 11566277"/>
              <a:gd name="connsiteY7" fmla="*/ 2857500 h 2871838"/>
              <a:gd name="connsiteX8" fmla="*/ 11566277 w 11566277"/>
              <a:gd name="connsiteY8" fmla="*/ 0 h 2871838"/>
              <a:gd name="connsiteX0" fmla="*/ 0 w 11566277"/>
              <a:gd name="connsiteY0" fmla="*/ 2654300 h 2871838"/>
              <a:gd name="connsiteX1" fmla="*/ 142317 w 11566277"/>
              <a:gd name="connsiteY1" fmla="*/ 2331133 h 2871838"/>
              <a:gd name="connsiteX2" fmla="*/ 375198 w 11566277"/>
              <a:gd name="connsiteY2" fmla="*/ 1759633 h 2871838"/>
              <a:gd name="connsiteX3" fmla="*/ 828024 w 11566277"/>
              <a:gd name="connsiteY3" fmla="*/ 2839132 h 2871838"/>
              <a:gd name="connsiteX4" fmla="*/ 2351166 w 11566277"/>
              <a:gd name="connsiteY4" fmla="*/ 1016000 h 2871838"/>
              <a:gd name="connsiteX5" fmla="*/ 4571049 w 11566277"/>
              <a:gd name="connsiteY5" fmla="*/ 2857500 h 2871838"/>
              <a:gd name="connsiteX6" fmla="*/ 7018105 w 11566277"/>
              <a:gd name="connsiteY6" fmla="*/ 1028700 h 2871838"/>
              <a:gd name="connsiteX7" fmla="*/ 9443567 w 11566277"/>
              <a:gd name="connsiteY7" fmla="*/ 2857500 h 2871838"/>
              <a:gd name="connsiteX8" fmla="*/ 11566277 w 11566277"/>
              <a:gd name="connsiteY8" fmla="*/ 0 h 2871838"/>
              <a:gd name="connsiteX0" fmla="*/ 0 w 11592153"/>
              <a:gd name="connsiteY0" fmla="*/ 2120900 h 2871838"/>
              <a:gd name="connsiteX1" fmla="*/ 168193 w 11592153"/>
              <a:gd name="connsiteY1" fmla="*/ 2331133 h 2871838"/>
              <a:gd name="connsiteX2" fmla="*/ 401074 w 11592153"/>
              <a:gd name="connsiteY2" fmla="*/ 1759633 h 2871838"/>
              <a:gd name="connsiteX3" fmla="*/ 853900 w 11592153"/>
              <a:gd name="connsiteY3" fmla="*/ 2839132 h 2871838"/>
              <a:gd name="connsiteX4" fmla="*/ 2377042 w 11592153"/>
              <a:gd name="connsiteY4" fmla="*/ 1016000 h 2871838"/>
              <a:gd name="connsiteX5" fmla="*/ 4596925 w 11592153"/>
              <a:gd name="connsiteY5" fmla="*/ 2857500 h 2871838"/>
              <a:gd name="connsiteX6" fmla="*/ 7043981 w 11592153"/>
              <a:gd name="connsiteY6" fmla="*/ 1028700 h 2871838"/>
              <a:gd name="connsiteX7" fmla="*/ 9469443 w 11592153"/>
              <a:gd name="connsiteY7" fmla="*/ 2857500 h 2871838"/>
              <a:gd name="connsiteX8" fmla="*/ 11592153 w 11592153"/>
              <a:gd name="connsiteY8" fmla="*/ 0 h 2871838"/>
              <a:gd name="connsiteX0" fmla="*/ 0 w 11799159"/>
              <a:gd name="connsiteY0" fmla="*/ 1866900 h 2871838"/>
              <a:gd name="connsiteX1" fmla="*/ 375199 w 11799159"/>
              <a:gd name="connsiteY1" fmla="*/ 2331133 h 2871838"/>
              <a:gd name="connsiteX2" fmla="*/ 608080 w 11799159"/>
              <a:gd name="connsiteY2" fmla="*/ 1759633 h 2871838"/>
              <a:gd name="connsiteX3" fmla="*/ 1060906 w 11799159"/>
              <a:gd name="connsiteY3" fmla="*/ 2839132 h 2871838"/>
              <a:gd name="connsiteX4" fmla="*/ 2584048 w 11799159"/>
              <a:gd name="connsiteY4" fmla="*/ 1016000 h 2871838"/>
              <a:gd name="connsiteX5" fmla="*/ 4803931 w 11799159"/>
              <a:gd name="connsiteY5" fmla="*/ 2857500 h 2871838"/>
              <a:gd name="connsiteX6" fmla="*/ 7250987 w 11799159"/>
              <a:gd name="connsiteY6" fmla="*/ 1028700 h 2871838"/>
              <a:gd name="connsiteX7" fmla="*/ 9676449 w 11799159"/>
              <a:gd name="connsiteY7" fmla="*/ 2857500 h 2871838"/>
              <a:gd name="connsiteX8" fmla="*/ 11799159 w 11799159"/>
              <a:gd name="connsiteY8" fmla="*/ 0 h 2871838"/>
              <a:gd name="connsiteX0" fmla="*/ 0 w 11799159"/>
              <a:gd name="connsiteY0" fmla="*/ 1866900 h 2871838"/>
              <a:gd name="connsiteX1" fmla="*/ 168192 w 11799159"/>
              <a:gd name="connsiteY1" fmla="*/ 2127933 h 2871838"/>
              <a:gd name="connsiteX2" fmla="*/ 375199 w 11799159"/>
              <a:gd name="connsiteY2" fmla="*/ 2331133 h 2871838"/>
              <a:gd name="connsiteX3" fmla="*/ 608080 w 11799159"/>
              <a:gd name="connsiteY3" fmla="*/ 1759633 h 2871838"/>
              <a:gd name="connsiteX4" fmla="*/ 1060906 w 11799159"/>
              <a:gd name="connsiteY4" fmla="*/ 2839132 h 2871838"/>
              <a:gd name="connsiteX5" fmla="*/ 2584048 w 11799159"/>
              <a:gd name="connsiteY5" fmla="*/ 1016000 h 2871838"/>
              <a:gd name="connsiteX6" fmla="*/ 4803931 w 11799159"/>
              <a:gd name="connsiteY6" fmla="*/ 2857500 h 2871838"/>
              <a:gd name="connsiteX7" fmla="*/ 7250987 w 11799159"/>
              <a:gd name="connsiteY7" fmla="*/ 1028700 h 2871838"/>
              <a:gd name="connsiteX8" fmla="*/ 9676449 w 11799159"/>
              <a:gd name="connsiteY8" fmla="*/ 2857500 h 2871838"/>
              <a:gd name="connsiteX9" fmla="*/ 11799159 w 11799159"/>
              <a:gd name="connsiteY9" fmla="*/ 0 h 2871838"/>
              <a:gd name="connsiteX0" fmla="*/ 0 w 11863848"/>
              <a:gd name="connsiteY0" fmla="*/ 2082800 h 2871838"/>
              <a:gd name="connsiteX1" fmla="*/ 232881 w 11863848"/>
              <a:gd name="connsiteY1" fmla="*/ 2127933 h 2871838"/>
              <a:gd name="connsiteX2" fmla="*/ 439888 w 11863848"/>
              <a:gd name="connsiteY2" fmla="*/ 2331133 h 2871838"/>
              <a:gd name="connsiteX3" fmla="*/ 672769 w 11863848"/>
              <a:gd name="connsiteY3" fmla="*/ 1759633 h 2871838"/>
              <a:gd name="connsiteX4" fmla="*/ 1125595 w 11863848"/>
              <a:gd name="connsiteY4" fmla="*/ 2839132 h 2871838"/>
              <a:gd name="connsiteX5" fmla="*/ 2648737 w 11863848"/>
              <a:gd name="connsiteY5" fmla="*/ 1016000 h 2871838"/>
              <a:gd name="connsiteX6" fmla="*/ 4868620 w 11863848"/>
              <a:gd name="connsiteY6" fmla="*/ 2857500 h 2871838"/>
              <a:gd name="connsiteX7" fmla="*/ 7315676 w 11863848"/>
              <a:gd name="connsiteY7" fmla="*/ 1028700 h 2871838"/>
              <a:gd name="connsiteX8" fmla="*/ 9741138 w 11863848"/>
              <a:gd name="connsiteY8" fmla="*/ 2857500 h 2871838"/>
              <a:gd name="connsiteX9" fmla="*/ 11863848 w 11863848"/>
              <a:gd name="connsiteY9" fmla="*/ 0 h 2871838"/>
              <a:gd name="connsiteX0" fmla="*/ 0 w 11863848"/>
              <a:gd name="connsiteY0" fmla="*/ 2082800 h 2857516"/>
              <a:gd name="connsiteX1" fmla="*/ 232881 w 11863848"/>
              <a:gd name="connsiteY1" fmla="*/ 2127933 h 2857516"/>
              <a:gd name="connsiteX2" fmla="*/ 439888 w 11863848"/>
              <a:gd name="connsiteY2" fmla="*/ 2331133 h 2857516"/>
              <a:gd name="connsiteX3" fmla="*/ 672769 w 11863848"/>
              <a:gd name="connsiteY3" fmla="*/ 1759633 h 2857516"/>
              <a:gd name="connsiteX4" fmla="*/ 1125595 w 11863848"/>
              <a:gd name="connsiteY4" fmla="*/ 2839132 h 2857516"/>
              <a:gd name="connsiteX5" fmla="*/ 2648737 w 11863848"/>
              <a:gd name="connsiteY5" fmla="*/ 1016000 h 2857516"/>
              <a:gd name="connsiteX6" fmla="*/ 4868620 w 11863848"/>
              <a:gd name="connsiteY6" fmla="*/ 2857500 h 2857516"/>
              <a:gd name="connsiteX7" fmla="*/ 7315676 w 11863848"/>
              <a:gd name="connsiteY7" fmla="*/ 1028700 h 2857516"/>
              <a:gd name="connsiteX8" fmla="*/ 9741138 w 11863848"/>
              <a:gd name="connsiteY8" fmla="*/ 2857500 h 2857516"/>
              <a:gd name="connsiteX9" fmla="*/ 11863848 w 11863848"/>
              <a:gd name="connsiteY9" fmla="*/ 0 h 2857516"/>
              <a:gd name="connsiteX0" fmla="*/ 0 w 11863848"/>
              <a:gd name="connsiteY0" fmla="*/ 2082800 h 2857516"/>
              <a:gd name="connsiteX1" fmla="*/ 232881 w 11863848"/>
              <a:gd name="connsiteY1" fmla="*/ 2127933 h 2857516"/>
              <a:gd name="connsiteX2" fmla="*/ 439888 w 11863848"/>
              <a:gd name="connsiteY2" fmla="*/ 2331133 h 2857516"/>
              <a:gd name="connsiteX3" fmla="*/ 672769 w 11863848"/>
              <a:gd name="connsiteY3" fmla="*/ 1759633 h 2857516"/>
              <a:gd name="connsiteX4" fmla="*/ 1125595 w 11863848"/>
              <a:gd name="connsiteY4" fmla="*/ 2839132 h 2857516"/>
              <a:gd name="connsiteX5" fmla="*/ 2648737 w 11863848"/>
              <a:gd name="connsiteY5" fmla="*/ 1016000 h 2857516"/>
              <a:gd name="connsiteX6" fmla="*/ 4868620 w 11863848"/>
              <a:gd name="connsiteY6" fmla="*/ 2857500 h 2857516"/>
              <a:gd name="connsiteX7" fmla="*/ 7315676 w 11863848"/>
              <a:gd name="connsiteY7" fmla="*/ 1028700 h 2857516"/>
              <a:gd name="connsiteX8" fmla="*/ 9741138 w 11863848"/>
              <a:gd name="connsiteY8" fmla="*/ 2857500 h 2857516"/>
              <a:gd name="connsiteX9" fmla="*/ 11863848 w 11863848"/>
              <a:gd name="connsiteY9" fmla="*/ 0 h 2857516"/>
              <a:gd name="connsiteX0" fmla="*/ 0 w 11863848"/>
              <a:gd name="connsiteY0" fmla="*/ 2082800 h 2857516"/>
              <a:gd name="connsiteX1" fmla="*/ 232881 w 11863848"/>
              <a:gd name="connsiteY1" fmla="*/ 2127933 h 2857516"/>
              <a:gd name="connsiteX2" fmla="*/ 439888 w 11863848"/>
              <a:gd name="connsiteY2" fmla="*/ 2331133 h 2857516"/>
              <a:gd name="connsiteX3" fmla="*/ 672769 w 11863848"/>
              <a:gd name="connsiteY3" fmla="*/ 1759633 h 2857516"/>
              <a:gd name="connsiteX4" fmla="*/ 1125595 w 11863848"/>
              <a:gd name="connsiteY4" fmla="*/ 2839132 h 2857516"/>
              <a:gd name="connsiteX5" fmla="*/ 2648737 w 11863848"/>
              <a:gd name="connsiteY5" fmla="*/ 1016000 h 2857516"/>
              <a:gd name="connsiteX6" fmla="*/ 4868620 w 11863848"/>
              <a:gd name="connsiteY6" fmla="*/ 2857500 h 2857516"/>
              <a:gd name="connsiteX7" fmla="*/ 7315676 w 11863848"/>
              <a:gd name="connsiteY7" fmla="*/ 1028700 h 2857516"/>
              <a:gd name="connsiteX8" fmla="*/ 9741138 w 11863848"/>
              <a:gd name="connsiteY8" fmla="*/ 2857500 h 2857516"/>
              <a:gd name="connsiteX9" fmla="*/ 11863848 w 11863848"/>
              <a:gd name="connsiteY9" fmla="*/ 0 h 2857516"/>
              <a:gd name="connsiteX0" fmla="*/ 0 w 11863848"/>
              <a:gd name="connsiteY0" fmla="*/ 2184400 h 2971206"/>
              <a:gd name="connsiteX1" fmla="*/ 232881 w 11863848"/>
              <a:gd name="connsiteY1" fmla="*/ 2229533 h 2971206"/>
              <a:gd name="connsiteX2" fmla="*/ 439888 w 11863848"/>
              <a:gd name="connsiteY2" fmla="*/ 2432733 h 2971206"/>
              <a:gd name="connsiteX3" fmla="*/ 672769 w 11863848"/>
              <a:gd name="connsiteY3" fmla="*/ 1861233 h 2971206"/>
              <a:gd name="connsiteX4" fmla="*/ 1125595 w 11863848"/>
              <a:gd name="connsiteY4" fmla="*/ 2940732 h 2971206"/>
              <a:gd name="connsiteX5" fmla="*/ 2648737 w 11863848"/>
              <a:gd name="connsiteY5" fmla="*/ 1117600 h 2971206"/>
              <a:gd name="connsiteX6" fmla="*/ 4868620 w 11863848"/>
              <a:gd name="connsiteY6" fmla="*/ 2959100 h 2971206"/>
              <a:gd name="connsiteX7" fmla="*/ 7328614 w 11863848"/>
              <a:gd name="connsiteY7" fmla="*/ 0 h 2971206"/>
              <a:gd name="connsiteX8" fmla="*/ 9741138 w 11863848"/>
              <a:gd name="connsiteY8" fmla="*/ 2959100 h 2971206"/>
              <a:gd name="connsiteX9" fmla="*/ 11863848 w 11863848"/>
              <a:gd name="connsiteY9" fmla="*/ 101600 h 2971206"/>
              <a:gd name="connsiteX0" fmla="*/ 0 w 11863848"/>
              <a:gd name="connsiteY0" fmla="*/ 2184400 h 2963081"/>
              <a:gd name="connsiteX1" fmla="*/ 232881 w 11863848"/>
              <a:gd name="connsiteY1" fmla="*/ 2229533 h 2963081"/>
              <a:gd name="connsiteX2" fmla="*/ 439888 w 11863848"/>
              <a:gd name="connsiteY2" fmla="*/ 2432733 h 2963081"/>
              <a:gd name="connsiteX3" fmla="*/ 672769 w 11863848"/>
              <a:gd name="connsiteY3" fmla="*/ 1861233 h 2963081"/>
              <a:gd name="connsiteX4" fmla="*/ 1125595 w 11863848"/>
              <a:gd name="connsiteY4" fmla="*/ 2940732 h 2963081"/>
              <a:gd name="connsiteX5" fmla="*/ 2778116 w 11863848"/>
              <a:gd name="connsiteY5" fmla="*/ 685800 h 2963081"/>
              <a:gd name="connsiteX6" fmla="*/ 4868620 w 11863848"/>
              <a:gd name="connsiteY6" fmla="*/ 2959100 h 2963081"/>
              <a:gd name="connsiteX7" fmla="*/ 7328614 w 11863848"/>
              <a:gd name="connsiteY7" fmla="*/ 0 h 2963081"/>
              <a:gd name="connsiteX8" fmla="*/ 9741138 w 11863848"/>
              <a:gd name="connsiteY8" fmla="*/ 2959100 h 2963081"/>
              <a:gd name="connsiteX9" fmla="*/ 11863848 w 11863848"/>
              <a:gd name="connsiteY9" fmla="*/ 101600 h 2963081"/>
              <a:gd name="connsiteX0" fmla="*/ 0 w 11863848"/>
              <a:gd name="connsiteY0" fmla="*/ 2186594 h 3536129"/>
              <a:gd name="connsiteX1" fmla="*/ 232881 w 11863848"/>
              <a:gd name="connsiteY1" fmla="*/ 2231727 h 3536129"/>
              <a:gd name="connsiteX2" fmla="*/ 439888 w 11863848"/>
              <a:gd name="connsiteY2" fmla="*/ 2434927 h 3536129"/>
              <a:gd name="connsiteX3" fmla="*/ 672769 w 11863848"/>
              <a:gd name="connsiteY3" fmla="*/ 1863427 h 3536129"/>
              <a:gd name="connsiteX4" fmla="*/ 1125595 w 11863848"/>
              <a:gd name="connsiteY4" fmla="*/ 2942926 h 3536129"/>
              <a:gd name="connsiteX5" fmla="*/ 2778116 w 11863848"/>
              <a:gd name="connsiteY5" fmla="*/ 687994 h 3536129"/>
              <a:gd name="connsiteX6" fmla="*/ 4946247 w 11863848"/>
              <a:gd name="connsiteY6" fmla="*/ 3532794 h 3536129"/>
              <a:gd name="connsiteX7" fmla="*/ 7328614 w 11863848"/>
              <a:gd name="connsiteY7" fmla="*/ 2194 h 3536129"/>
              <a:gd name="connsiteX8" fmla="*/ 9741138 w 11863848"/>
              <a:gd name="connsiteY8" fmla="*/ 2961294 h 3536129"/>
              <a:gd name="connsiteX9" fmla="*/ 11863848 w 11863848"/>
              <a:gd name="connsiteY9" fmla="*/ 103794 h 3536129"/>
              <a:gd name="connsiteX0" fmla="*/ 0 w 11863848"/>
              <a:gd name="connsiteY0" fmla="*/ 2186594 h 3532828"/>
              <a:gd name="connsiteX1" fmla="*/ 232881 w 11863848"/>
              <a:gd name="connsiteY1" fmla="*/ 2231727 h 3532828"/>
              <a:gd name="connsiteX2" fmla="*/ 439888 w 11863848"/>
              <a:gd name="connsiteY2" fmla="*/ 2434927 h 3532828"/>
              <a:gd name="connsiteX3" fmla="*/ 672769 w 11863848"/>
              <a:gd name="connsiteY3" fmla="*/ 1863427 h 3532828"/>
              <a:gd name="connsiteX4" fmla="*/ 1125595 w 11863848"/>
              <a:gd name="connsiteY4" fmla="*/ 2942926 h 3532828"/>
              <a:gd name="connsiteX5" fmla="*/ 2778116 w 11863848"/>
              <a:gd name="connsiteY5" fmla="*/ 687994 h 3532828"/>
              <a:gd name="connsiteX6" fmla="*/ 4946247 w 11863848"/>
              <a:gd name="connsiteY6" fmla="*/ 3532794 h 3532828"/>
              <a:gd name="connsiteX7" fmla="*/ 7328614 w 11863848"/>
              <a:gd name="connsiteY7" fmla="*/ 2194 h 3532828"/>
              <a:gd name="connsiteX8" fmla="*/ 9741138 w 11863848"/>
              <a:gd name="connsiteY8" fmla="*/ 2961294 h 3532828"/>
              <a:gd name="connsiteX9" fmla="*/ 11863848 w 11863848"/>
              <a:gd name="connsiteY9" fmla="*/ 103794 h 3532828"/>
              <a:gd name="connsiteX0" fmla="*/ 0 w 11863848"/>
              <a:gd name="connsiteY0" fmla="*/ 2184411 h 3530645"/>
              <a:gd name="connsiteX1" fmla="*/ 232881 w 11863848"/>
              <a:gd name="connsiteY1" fmla="*/ 2229544 h 3530645"/>
              <a:gd name="connsiteX2" fmla="*/ 439888 w 11863848"/>
              <a:gd name="connsiteY2" fmla="*/ 2432744 h 3530645"/>
              <a:gd name="connsiteX3" fmla="*/ 672769 w 11863848"/>
              <a:gd name="connsiteY3" fmla="*/ 1861244 h 3530645"/>
              <a:gd name="connsiteX4" fmla="*/ 1125595 w 11863848"/>
              <a:gd name="connsiteY4" fmla="*/ 2940743 h 3530645"/>
              <a:gd name="connsiteX5" fmla="*/ 2778116 w 11863848"/>
              <a:gd name="connsiteY5" fmla="*/ 685811 h 3530645"/>
              <a:gd name="connsiteX6" fmla="*/ 4946247 w 11863848"/>
              <a:gd name="connsiteY6" fmla="*/ 3530611 h 3530645"/>
              <a:gd name="connsiteX7" fmla="*/ 7328614 w 11863848"/>
              <a:gd name="connsiteY7" fmla="*/ 11 h 3530645"/>
              <a:gd name="connsiteX8" fmla="*/ 9741138 w 11863848"/>
              <a:gd name="connsiteY8" fmla="*/ 2959111 h 3530645"/>
              <a:gd name="connsiteX9" fmla="*/ 11863848 w 11863848"/>
              <a:gd name="connsiteY9" fmla="*/ 101611 h 3530645"/>
              <a:gd name="connsiteX0" fmla="*/ 0 w 11863848"/>
              <a:gd name="connsiteY0" fmla="*/ 2184411 h 3530645"/>
              <a:gd name="connsiteX1" fmla="*/ 232881 w 11863848"/>
              <a:gd name="connsiteY1" fmla="*/ 2229544 h 3530645"/>
              <a:gd name="connsiteX2" fmla="*/ 439888 w 11863848"/>
              <a:gd name="connsiteY2" fmla="*/ 2432744 h 3530645"/>
              <a:gd name="connsiteX3" fmla="*/ 672769 w 11863848"/>
              <a:gd name="connsiteY3" fmla="*/ 1861244 h 3530645"/>
              <a:gd name="connsiteX4" fmla="*/ 1125595 w 11863848"/>
              <a:gd name="connsiteY4" fmla="*/ 2940743 h 3530645"/>
              <a:gd name="connsiteX5" fmla="*/ 2778116 w 11863848"/>
              <a:gd name="connsiteY5" fmla="*/ 685811 h 3530645"/>
              <a:gd name="connsiteX6" fmla="*/ 4946247 w 11863848"/>
              <a:gd name="connsiteY6" fmla="*/ 3530611 h 3530645"/>
              <a:gd name="connsiteX7" fmla="*/ 7328614 w 11863848"/>
              <a:gd name="connsiteY7" fmla="*/ 11 h 3530645"/>
              <a:gd name="connsiteX8" fmla="*/ 9741138 w 11863848"/>
              <a:gd name="connsiteY8" fmla="*/ 2959111 h 3530645"/>
              <a:gd name="connsiteX9" fmla="*/ 11863848 w 11863848"/>
              <a:gd name="connsiteY9" fmla="*/ 101611 h 3530645"/>
              <a:gd name="connsiteX0" fmla="*/ 0 w 11863848"/>
              <a:gd name="connsiteY0" fmla="*/ 2184411 h 3530645"/>
              <a:gd name="connsiteX1" fmla="*/ 232881 w 11863848"/>
              <a:gd name="connsiteY1" fmla="*/ 2229544 h 3530645"/>
              <a:gd name="connsiteX2" fmla="*/ 439888 w 11863848"/>
              <a:gd name="connsiteY2" fmla="*/ 2432744 h 3530645"/>
              <a:gd name="connsiteX3" fmla="*/ 672769 w 11863848"/>
              <a:gd name="connsiteY3" fmla="*/ 1861244 h 3530645"/>
              <a:gd name="connsiteX4" fmla="*/ 1125595 w 11863848"/>
              <a:gd name="connsiteY4" fmla="*/ 2940743 h 3530645"/>
              <a:gd name="connsiteX5" fmla="*/ 2778116 w 11863848"/>
              <a:gd name="connsiteY5" fmla="*/ 685811 h 3530645"/>
              <a:gd name="connsiteX6" fmla="*/ 4946247 w 11863848"/>
              <a:gd name="connsiteY6" fmla="*/ 3530611 h 3530645"/>
              <a:gd name="connsiteX7" fmla="*/ 7328614 w 11863848"/>
              <a:gd name="connsiteY7" fmla="*/ 11 h 3530645"/>
              <a:gd name="connsiteX8" fmla="*/ 9741138 w 11863848"/>
              <a:gd name="connsiteY8" fmla="*/ 2959111 h 3530645"/>
              <a:gd name="connsiteX9" fmla="*/ 11863848 w 11863848"/>
              <a:gd name="connsiteY9" fmla="*/ 101611 h 3530645"/>
              <a:gd name="connsiteX0" fmla="*/ 0 w 11863848"/>
              <a:gd name="connsiteY0" fmla="*/ 2184411 h 3530645"/>
              <a:gd name="connsiteX1" fmla="*/ 232881 w 11863848"/>
              <a:gd name="connsiteY1" fmla="*/ 2229544 h 3530645"/>
              <a:gd name="connsiteX2" fmla="*/ 439888 w 11863848"/>
              <a:gd name="connsiteY2" fmla="*/ 2432744 h 3530645"/>
              <a:gd name="connsiteX3" fmla="*/ 672769 w 11863848"/>
              <a:gd name="connsiteY3" fmla="*/ 1861244 h 3530645"/>
              <a:gd name="connsiteX4" fmla="*/ 1125595 w 11863848"/>
              <a:gd name="connsiteY4" fmla="*/ 2940743 h 3530645"/>
              <a:gd name="connsiteX5" fmla="*/ 2778116 w 11863848"/>
              <a:gd name="connsiteY5" fmla="*/ 685811 h 3530645"/>
              <a:gd name="connsiteX6" fmla="*/ 4946247 w 11863848"/>
              <a:gd name="connsiteY6" fmla="*/ 3530611 h 3530645"/>
              <a:gd name="connsiteX7" fmla="*/ 7328614 w 11863848"/>
              <a:gd name="connsiteY7" fmla="*/ 11 h 3530645"/>
              <a:gd name="connsiteX8" fmla="*/ 9741138 w 11863848"/>
              <a:gd name="connsiteY8" fmla="*/ 2959111 h 3530645"/>
              <a:gd name="connsiteX9" fmla="*/ 11863848 w 11863848"/>
              <a:gd name="connsiteY9" fmla="*/ 101611 h 3530645"/>
              <a:gd name="connsiteX0" fmla="*/ 0 w 11863848"/>
              <a:gd name="connsiteY0" fmla="*/ 2184411 h 3530645"/>
              <a:gd name="connsiteX1" fmla="*/ 232881 w 11863848"/>
              <a:gd name="connsiteY1" fmla="*/ 2229544 h 3530645"/>
              <a:gd name="connsiteX2" fmla="*/ 439888 w 11863848"/>
              <a:gd name="connsiteY2" fmla="*/ 2432744 h 3530645"/>
              <a:gd name="connsiteX3" fmla="*/ 672769 w 11863848"/>
              <a:gd name="connsiteY3" fmla="*/ 1861244 h 3530645"/>
              <a:gd name="connsiteX4" fmla="*/ 1332601 w 11863848"/>
              <a:gd name="connsiteY4" fmla="*/ 2902643 h 3530645"/>
              <a:gd name="connsiteX5" fmla="*/ 2778116 w 11863848"/>
              <a:gd name="connsiteY5" fmla="*/ 685811 h 3530645"/>
              <a:gd name="connsiteX6" fmla="*/ 4946247 w 11863848"/>
              <a:gd name="connsiteY6" fmla="*/ 3530611 h 3530645"/>
              <a:gd name="connsiteX7" fmla="*/ 7328614 w 11863848"/>
              <a:gd name="connsiteY7" fmla="*/ 11 h 3530645"/>
              <a:gd name="connsiteX8" fmla="*/ 9741138 w 11863848"/>
              <a:gd name="connsiteY8" fmla="*/ 2959111 h 3530645"/>
              <a:gd name="connsiteX9" fmla="*/ 11863848 w 11863848"/>
              <a:gd name="connsiteY9" fmla="*/ 101611 h 3530645"/>
              <a:gd name="connsiteX0" fmla="*/ 0 w 11863848"/>
              <a:gd name="connsiteY0" fmla="*/ 2184411 h 3530645"/>
              <a:gd name="connsiteX1" fmla="*/ 232881 w 11863848"/>
              <a:gd name="connsiteY1" fmla="*/ 2229544 h 3530645"/>
              <a:gd name="connsiteX2" fmla="*/ 439888 w 11863848"/>
              <a:gd name="connsiteY2" fmla="*/ 2432744 h 3530645"/>
              <a:gd name="connsiteX3" fmla="*/ 672769 w 11863848"/>
              <a:gd name="connsiteY3" fmla="*/ 1861244 h 3530645"/>
              <a:gd name="connsiteX4" fmla="*/ 1332601 w 11863848"/>
              <a:gd name="connsiteY4" fmla="*/ 2902643 h 3530645"/>
              <a:gd name="connsiteX5" fmla="*/ 2778116 w 11863848"/>
              <a:gd name="connsiteY5" fmla="*/ 685811 h 3530645"/>
              <a:gd name="connsiteX6" fmla="*/ 4946247 w 11863848"/>
              <a:gd name="connsiteY6" fmla="*/ 3530611 h 3530645"/>
              <a:gd name="connsiteX7" fmla="*/ 7328614 w 11863848"/>
              <a:gd name="connsiteY7" fmla="*/ 11 h 3530645"/>
              <a:gd name="connsiteX8" fmla="*/ 9741138 w 11863848"/>
              <a:gd name="connsiteY8" fmla="*/ 2959111 h 3530645"/>
              <a:gd name="connsiteX9" fmla="*/ 11863848 w 11863848"/>
              <a:gd name="connsiteY9" fmla="*/ 101611 h 3530645"/>
              <a:gd name="connsiteX0" fmla="*/ 0 w 11863848"/>
              <a:gd name="connsiteY0" fmla="*/ 2184411 h 3530645"/>
              <a:gd name="connsiteX1" fmla="*/ 232881 w 11863848"/>
              <a:gd name="connsiteY1" fmla="*/ 2229544 h 3530645"/>
              <a:gd name="connsiteX2" fmla="*/ 439888 w 11863848"/>
              <a:gd name="connsiteY2" fmla="*/ 2432744 h 3530645"/>
              <a:gd name="connsiteX3" fmla="*/ 672769 w 11863848"/>
              <a:gd name="connsiteY3" fmla="*/ 1861244 h 3530645"/>
              <a:gd name="connsiteX4" fmla="*/ 1332601 w 11863848"/>
              <a:gd name="connsiteY4" fmla="*/ 2902643 h 3530645"/>
              <a:gd name="connsiteX5" fmla="*/ 2778116 w 11863848"/>
              <a:gd name="connsiteY5" fmla="*/ 685811 h 3530645"/>
              <a:gd name="connsiteX6" fmla="*/ 4946247 w 11863848"/>
              <a:gd name="connsiteY6" fmla="*/ 3530611 h 3530645"/>
              <a:gd name="connsiteX7" fmla="*/ 7328614 w 11863848"/>
              <a:gd name="connsiteY7" fmla="*/ 11 h 3530645"/>
              <a:gd name="connsiteX8" fmla="*/ 9741138 w 11863848"/>
              <a:gd name="connsiteY8" fmla="*/ 2959111 h 3530645"/>
              <a:gd name="connsiteX9" fmla="*/ 11863848 w 11863848"/>
              <a:gd name="connsiteY9" fmla="*/ 101611 h 3530645"/>
              <a:gd name="connsiteX0" fmla="*/ 0 w 11863848"/>
              <a:gd name="connsiteY0" fmla="*/ 2186286 h 3532520"/>
              <a:gd name="connsiteX1" fmla="*/ 232881 w 11863848"/>
              <a:gd name="connsiteY1" fmla="*/ 2231419 h 3532520"/>
              <a:gd name="connsiteX2" fmla="*/ 439888 w 11863848"/>
              <a:gd name="connsiteY2" fmla="*/ 2434619 h 3532520"/>
              <a:gd name="connsiteX3" fmla="*/ 672769 w 11863848"/>
              <a:gd name="connsiteY3" fmla="*/ 1863119 h 3532520"/>
              <a:gd name="connsiteX4" fmla="*/ 1332601 w 11863848"/>
              <a:gd name="connsiteY4" fmla="*/ 2904518 h 3532520"/>
              <a:gd name="connsiteX5" fmla="*/ 2778116 w 11863848"/>
              <a:gd name="connsiteY5" fmla="*/ 687686 h 3532520"/>
              <a:gd name="connsiteX6" fmla="*/ 4946247 w 11863848"/>
              <a:gd name="connsiteY6" fmla="*/ 3532486 h 3532520"/>
              <a:gd name="connsiteX7" fmla="*/ 7328614 w 11863848"/>
              <a:gd name="connsiteY7" fmla="*/ 1886 h 3532520"/>
              <a:gd name="connsiteX8" fmla="*/ 9948144 w 11863848"/>
              <a:gd name="connsiteY8" fmla="*/ 2999086 h 3532520"/>
              <a:gd name="connsiteX9" fmla="*/ 11863848 w 11863848"/>
              <a:gd name="connsiteY9" fmla="*/ 103486 h 3532520"/>
              <a:gd name="connsiteX0" fmla="*/ 0 w 11863848"/>
              <a:gd name="connsiteY0" fmla="*/ 2184400 h 3530634"/>
              <a:gd name="connsiteX1" fmla="*/ 232881 w 11863848"/>
              <a:gd name="connsiteY1" fmla="*/ 2229533 h 3530634"/>
              <a:gd name="connsiteX2" fmla="*/ 439888 w 11863848"/>
              <a:gd name="connsiteY2" fmla="*/ 2432733 h 3530634"/>
              <a:gd name="connsiteX3" fmla="*/ 672769 w 11863848"/>
              <a:gd name="connsiteY3" fmla="*/ 1861233 h 3530634"/>
              <a:gd name="connsiteX4" fmla="*/ 1332601 w 11863848"/>
              <a:gd name="connsiteY4" fmla="*/ 2902632 h 3530634"/>
              <a:gd name="connsiteX5" fmla="*/ 2778116 w 11863848"/>
              <a:gd name="connsiteY5" fmla="*/ 685800 h 3530634"/>
              <a:gd name="connsiteX6" fmla="*/ 4946247 w 11863848"/>
              <a:gd name="connsiteY6" fmla="*/ 3530600 h 3530634"/>
              <a:gd name="connsiteX7" fmla="*/ 7328614 w 11863848"/>
              <a:gd name="connsiteY7" fmla="*/ 0 h 3530634"/>
              <a:gd name="connsiteX8" fmla="*/ 9948144 w 11863848"/>
              <a:gd name="connsiteY8" fmla="*/ 2997200 h 3530634"/>
              <a:gd name="connsiteX9" fmla="*/ 11863848 w 11863848"/>
              <a:gd name="connsiteY9" fmla="*/ 101600 h 3530634"/>
              <a:gd name="connsiteX0" fmla="*/ 0 w 11863848"/>
              <a:gd name="connsiteY0" fmla="*/ 2184400 h 3530634"/>
              <a:gd name="connsiteX1" fmla="*/ 232881 w 11863848"/>
              <a:gd name="connsiteY1" fmla="*/ 2229533 h 3530634"/>
              <a:gd name="connsiteX2" fmla="*/ 439888 w 11863848"/>
              <a:gd name="connsiteY2" fmla="*/ 2432733 h 3530634"/>
              <a:gd name="connsiteX3" fmla="*/ 672769 w 11863848"/>
              <a:gd name="connsiteY3" fmla="*/ 1861233 h 3530634"/>
              <a:gd name="connsiteX4" fmla="*/ 1332601 w 11863848"/>
              <a:gd name="connsiteY4" fmla="*/ 2902632 h 3530634"/>
              <a:gd name="connsiteX5" fmla="*/ 2778116 w 11863848"/>
              <a:gd name="connsiteY5" fmla="*/ 685800 h 3530634"/>
              <a:gd name="connsiteX6" fmla="*/ 4946247 w 11863848"/>
              <a:gd name="connsiteY6" fmla="*/ 3530600 h 3530634"/>
              <a:gd name="connsiteX7" fmla="*/ 7328614 w 11863848"/>
              <a:gd name="connsiteY7" fmla="*/ 0 h 3530634"/>
              <a:gd name="connsiteX8" fmla="*/ 9948144 w 11863848"/>
              <a:gd name="connsiteY8" fmla="*/ 2997200 h 3530634"/>
              <a:gd name="connsiteX9" fmla="*/ 11863848 w 11863848"/>
              <a:gd name="connsiteY9" fmla="*/ 101600 h 3530634"/>
              <a:gd name="connsiteX0" fmla="*/ 0 w 11863848"/>
              <a:gd name="connsiteY0" fmla="*/ 2184400 h 3530634"/>
              <a:gd name="connsiteX1" fmla="*/ 232881 w 11863848"/>
              <a:gd name="connsiteY1" fmla="*/ 2229533 h 3530634"/>
              <a:gd name="connsiteX2" fmla="*/ 439888 w 11863848"/>
              <a:gd name="connsiteY2" fmla="*/ 2432733 h 3530634"/>
              <a:gd name="connsiteX3" fmla="*/ 672769 w 11863848"/>
              <a:gd name="connsiteY3" fmla="*/ 1861233 h 3530634"/>
              <a:gd name="connsiteX4" fmla="*/ 1332601 w 11863848"/>
              <a:gd name="connsiteY4" fmla="*/ 2902632 h 3530634"/>
              <a:gd name="connsiteX5" fmla="*/ 2778116 w 11863848"/>
              <a:gd name="connsiteY5" fmla="*/ 685800 h 3530634"/>
              <a:gd name="connsiteX6" fmla="*/ 4946247 w 11863848"/>
              <a:gd name="connsiteY6" fmla="*/ 3530600 h 3530634"/>
              <a:gd name="connsiteX7" fmla="*/ 7328614 w 11863848"/>
              <a:gd name="connsiteY7" fmla="*/ 0 h 3530634"/>
              <a:gd name="connsiteX8" fmla="*/ 9948144 w 11863848"/>
              <a:gd name="connsiteY8" fmla="*/ 2997200 h 3530634"/>
              <a:gd name="connsiteX9" fmla="*/ 11863848 w 11863848"/>
              <a:gd name="connsiteY9" fmla="*/ 101600 h 3530634"/>
              <a:gd name="connsiteX0" fmla="*/ 0 w 11553339"/>
              <a:gd name="connsiteY0" fmla="*/ 2184400 h 3530634"/>
              <a:gd name="connsiteX1" fmla="*/ 232881 w 11553339"/>
              <a:gd name="connsiteY1" fmla="*/ 2229533 h 3530634"/>
              <a:gd name="connsiteX2" fmla="*/ 439888 w 11553339"/>
              <a:gd name="connsiteY2" fmla="*/ 2432733 h 3530634"/>
              <a:gd name="connsiteX3" fmla="*/ 672769 w 11553339"/>
              <a:gd name="connsiteY3" fmla="*/ 1861233 h 3530634"/>
              <a:gd name="connsiteX4" fmla="*/ 1332601 w 11553339"/>
              <a:gd name="connsiteY4" fmla="*/ 2902632 h 3530634"/>
              <a:gd name="connsiteX5" fmla="*/ 2778116 w 11553339"/>
              <a:gd name="connsiteY5" fmla="*/ 685800 h 3530634"/>
              <a:gd name="connsiteX6" fmla="*/ 4946247 w 11553339"/>
              <a:gd name="connsiteY6" fmla="*/ 3530600 h 3530634"/>
              <a:gd name="connsiteX7" fmla="*/ 7328614 w 11553339"/>
              <a:gd name="connsiteY7" fmla="*/ 0 h 3530634"/>
              <a:gd name="connsiteX8" fmla="*/ 9948144 w 11553339"/>
              <a:gd name="connsiteY8" fmla="*/ 2997200 h 3530634"/>
              <a:gd name="connsiteX9" fmla="*/ 11553339 w 11553339"/>
              <a:gd name="connsiteY9" fmla="*/ 1778000 h 3530634"/>
              <a:gd name="connsiteX0" fmla="*/ 0 w 11553339"/>
              <a:gd name="connsiteY0" fmla="*/ 2184400 h 3530634"/>
              <a:gd name="connsiteX1" fmla="*/ 232881 w 11553339"/>
              <a:gd name="connsiteY1" fmla="*/ 2229533 h 3530634"/>
              <a:gd name="connsiteX2" fmla="*/ 439888 w 11553339"/>
              <a:gd name="connsiteY2" fmla="*/ 2432733 h 3530634"/>
              <a:gd name="connsiteX3" fmla="*/ 672769 w 11553339"/>
              <a:gd name="connsiteY3" fmla="*/ 1861233 h 3530634"/>
              <a:gd name="connsiteX4" fmla="*/ 1332601 w 11553339"/>
              <a:gd name="connsiteY4" fmla="*/ 2902632 h 3530634"/>
              <a:gd name="connsiteX5" fmla="*/ 2778116 w 11553339"/>
              <a:gd name="connsiteY5" fmla="*/ 685800 h 3530634"/>
              <a:gd name="connsiteX6" fmla="*/ 4946247 w 11553339"/>
              <a:gd name="connsiteY6" fmla="*/ 3530600 h 3530634"/>
              <a:gd name="connsiteX7" fmla="*/ 7328614 w 11553339"/>
              <a:gd name="connsiteY7" fmla="*/ 0 h 3530634"/>
              <a:gd name="connsiteX8" fmla="*/ 9948144 w 11553339"/>
              <a:gd name="connsiteY8" fmla="*/ 2997200 h 3530634"/>
              <a:gd name="connsiteX9" fmla="*/ 11553339 w 11553339"/>
              <a:gd name="connsiteY9" fmla="*/ 1778000 h 3530634"/>
              <a:gd name="connsiteX0" fmla="*/ 0 w 11553339"/>
              <a:gd name="connsiteY0" fmla="*/ 2184400 h 3530634"/>
              <a:gd name="connsiteX1" fmla="*/ 232881 w 11553339"/>
              <a:gd name="connsiteY1" fmla="*/ 2229533 h 3530634"/>
              <a:gd name="connsiteX2" fmla="*/ 439888 w 11553339"/>
              <a:gd name="connsiteY2" fmla="*/ 2432733 h 3530634"/>
              <a:gd name="connsiteX3" fmla="*/ 672769 w 11553339"/>
              <a:gd name="connsiteY3" fmla="*/ 1861233 h 3530634"/>
              <a:gd name="connsiteX4" fmla="*/ 1332601 w 11553339"/>
              <a:gd name="connsiteY4" fmla="*/ 2902632 h 3530634"/>
              <a:gd name="connsiteX5" fmla="*/ 2778116 w 11553339"/>
              <a:gd name="connsiteY5" fmla="*/ 685800 h 3530634"/>
              <a:gd name="connsiteX6" fmla="*/ 4946247 w 11553339"/>
              <a:gd name="connsiteY6" fmla="*/ 3530600 h 3530634"/>
              <a:gd name="connsiteX7" fmla="*/ 7328614 w 11553339"/>
              <a:gd name="connsiteY7" fmla="*/ 0 h 3530634"/>
              <a:gd name="connsiteX8" fmla="*/ 9948144 w 11553339"/>
              <a:gd name="connsiteY8" fmla="*/ 2997200 h 3530634"/>
              <a:gd name="connsiteX9" fmla="*/ 11553339 w 11553339"/>
              <a:gd name="connsiteY9" fmla="*/ 1778000 h 3530634"/>
              <a:gd name="connsiteX0" fmla="*/ 0 w 11553339"/>
              <a:gd name="connsiteY0" fmla="*/ 2184400 h 3530634"/>
              <a:gd name="connsiteX1" fmla="*/ 232881 w 11553339"/>
              <a:gd name="connsiteY1" fmla="*/ 2229533 h 3530634"/>
              <a:gd name="connsiteX2" fmla="*/ 439888 w 11553339"/>
              <a:gd name="connsiteY2" fmla="*/ 2432733 h 3530634"/>
              <a:gd name="connsiteX3" fmla="*/ 672769 w 11553339"/>
              <a:gd name="connsiteY3" fmla="*/ 1861233 h 3530634"/>
              <a:gd name="connsiteX4" fmla="*/ 1332601 w 11553339"/>
              <a:gd name="connsiteY4" fmla="*/ 2902632 h 3530634"/>
              <a:gd name="connsiteX5" fmla="*/ 2778116 w 11553339"/>
              <a:gd name="connsiteY5" fmla="*/ 685800 h 3530634"/>
              <a:gd name="connsiteX6" fmla="*/ 4946247 w 11553339"/>
              <a:gd name="connsiteY6" fmla="*/ 3530600 h 3530634"/>
              <a:gd name="connsiteX7" fmla="*/ 7328614 w 11553339"/>
              <a:gd name="connsiteY7" fmla="*/ 0 h 3530634"/>
              <a:gd name="connsiteX8" fmla="*/ 9948144 w 11553339"/>
              <a:gd name="connsiteY8" fmla="*/ 2997200 h 3530634"/>
              <a:gd name="connsiteX9" fmla="*/ 11553339 w 11553339"/>
              <a:gd name="connsiteY9" fmla="*/ 1778000 h 3530634"/>
              <a:gd name="connsiteX0" fmla="*/ 0 w 11553339"/>
              <a:gd name="connsiteY0" fmla="*/ 2190605 h 3536840"/>
              <a:gd name="connsiteX1" fmla="*/ 232881 w 11553339"/>
              <a:gd name="connsiteY1" fmla="*/ 2235738 h 3536840"/>
              <a:gd name="connsiteX2" fmla="*/ 439888 w 11553339"/>
              <a:gd name="connsiteY2" fmla="*/ 2438938 h 3536840"/>
              <a:gd name="connsiteX3" fmla="*/ 672769 w 11553339"/>
              <a:gd name="connsiteY3" fmla="*/ 1867438 h 3536840"/>
              <a:gd name="connsiteX4" fmla="*/ 1332601 w 11553339"/>
              <a:gd name="connsiteY4" fmla="*/ 2908837 h 3536840"/>
              <a:gd name="connsiteX5" fmla="*/ 2778116 w 11553339"/>
              <a:gd name="connsiteY5" fmla="*/ 692005 h 3536840"/>
              <a:gd name="connsiteX6" fmla="*/ 4946247 w 11553339"/>
              <a:gd name="connsiteY6" fmla="*/ 3536805 h 3536840"/>
              <a:gd name="connsiteX7" fmla="*/ 7328614 w 11553339"/>
              <a:gd name="connsiteY7" fmla="*/ 6205 h 3536840"/>
              <a:gd name="connsiteX8" fmla="*/ 9948144 w 11553339"/>
              <a:gd name="connsiteY8" fmla="*/ 3003405 h 3536840"/>
              <a:gd name="connsiteX9" fmla="*/ 11553339 w 11553339"/>
              <a:gd name="connsiteY9" fmla="*/ 1784205 h 3536840"/>
              <a:gd name="connsiteX0" fmla="*/ 0 w 11553339"/>
              <a:gd name="connsiteY0" fmla="*/ 2222663 h 3568901"/>
              <a:gd name="connsiteX1" fmla="*/ 232881 w 11553339"/>
              <a:gd name="connsiteY1" fmla="*/ 2267796 h 3568901"/>
              <a:gd name="connsiteX2" fmla="*/ 439888 w 11553339"/>
              <a:gd name="connsiteY2" fmla="*/ 2470996 h 3568901"/>
              <a:gd name="connsiteX3" fmla="*/ 672769 w 11553339"/>
              <a:gd name="connsiteY3" fmla="*/ 1899496 h 3568901"/>
              <a:gd name="connsiteX4" fmla="*/ 1332601 w 11553339"/>
              <a:gd name="connsiteY4" fmla="*/ 2940895 h 3568901"/>
              <a:gd name="connsiteX5" fmla="*/ 2778116 w 11553339"/>
              <a:gd name="connsiteY5" fmla="*/ 724063 h 3568901"/>
              <a:gd name="connsiteX6" fmla="*/ 4946247 w 11553339"/>
              <a:gd name="connsiteY6" fmla="*/ 3568863 h 3568901"/>
              <a:gd name="connsiteX7" fmla="*/ 7328614 w 11553339"/>
              <a:gd name="connsiteY7" fmla="*/ 38263 h 3568901"/>
              <a:gd name="connsiteX8" fmla="*/ 9948144 w 11553339"/>
              <a:gd name="connsiteY8" fmla="*/ 3035463 h 3568901"/>
              <a:gd name="connsiteX9" fmla="*/ 11553339 w 11553339"/>
              <a:gd name="connsiteY9" fmla="*/ 1816263 h 3568901"/>
              <a:gd name="connsiteX0" fmla="*/ 0 w 11553339"/>
              <a:gd name="connsiteY0" fmla="*/ 2197750 h 3543986"/>
              <a:gd name="connsiteX1" fmla="*/ 232881 w 11553339"/>
              <a:gd name="connsiteY1" fmla="*/ 2242883 h 3543986"/>
              <a:gd name="connsiteX2" fmla="*/ 439888 w 11553339"/>
              <a:gd name="connsiteY2" fmla="*/ 2446083 h 3543986"/>
              <a:gd name="connsiteX3" fmla="*/ 672769 w 11553339"/>
              <a:gd name="connsiteY3" fmla="*/ 1874583 h 3543986"/>
              <a:gd name="connsiteX4" fmla="*/ 1332601 w 11553339"/>
              <a:gd name="connsiteY4" fmla="*/ 2915982 h 3543986"/>
              <a:gd name="connsiteX5" fmla="*/ 2778116 w 11553339"/>
              <a:gd name="connsiteY5" fmla="*/ 699150 h 3543986"/>
              <a:gd name="connsiteX6" fmla="*/ 4946247 w 11553339"/>
              <a:gd name="connsiteY6" fmla="*/ 3543950 h 3543986"/>
              <a:gd name="connsiteX7" fmla="*/ 7328614 w 11553339"/>
              <a:gd name="connsiteY7" fmla="*/ 13350 h 3543986"/>
              <a:gd name="connsiteX8" fmla="*/ 9948144 w 11553339"/>
              <a:gd name="connsiteY8" fmla="*/ 3010550 h 3543986"/>
              <a:gd name="connsiteX9" fmla="*/ 11553339 w 11553339"/>
              <a:gd name="connsiteY9" fmla="*/ 1791350 h 3543986"/>
              <a:gd name="connsiteX0" fmla="*/ 0 w 11553339"/>
              <a:gd name="connsiteY0" fmla="*/ 2192720 h 3538955"/>
              <a:gd name="connsiteX1" fmla="*/ 232881 w 11553339"/>
              <a:gd name="connsiteY1" fmla="*/ 2237853 h 3538955"/>
              <a:gd name="connsiteX2" fmla="*/ 439888 w 11553339"/>
              <a:gd name="connsiteY2" fmla="*/ 2441053 h 3538955"/>
              <a:gd name="connsiteX3" fmla="*/ 672769 w 11553339"/>
              <a:gd name="connsiteY3" fmla="*/ 1869553 h 3538955"/>
              <a:gd name="connsiteX4" fmla="*/ 1332601 w 11553339"/>
              <a:gd name="connsiteY4" fmla="*/ 2910952 h 3538955"/>
              <a:gd name="connsiteX5" fmla="*/ 2778116 w 11553339"/>
              <a:gd name="connsiteY5" fmla="*/ 694120 h 3538955"/>
              <a:gd name="connsiteX6" fmla="*/ 4946247 w 11553339"/>
              <a:gd name="connsiteY6" fmla="*/ 3538920 h 3538955"/>
              <a:gd name="connsiteX7" fmla="*/ 7328614 w 11553339"/>
              <a:gd name="connsiteY7" fmla="*/ 8320 h 3538955"/>
              <a:gd name="connsiteX8" fmla="*/ 9948144 w 11553339"/>
              <a:gd name="connsiteY8" fmla="*/ 3005520 h 3538955"/>
              <a:gd name="connsiteX9" fmla="*/ 11553339 w 11553339"/>
              <a:gd name="connsiteY9" fmla="*/ 1786320 h 3538955"/>
              <a:gd name="connsiteX0" fmla="*/ 0 w 11553339"/>
              <a:gd name="connsiteY0" fmla="*/ 2200642 h 3546878"/>
              <a:gd name="connsiteX1" fmla="*/ 232881 w 11553339"/>
              <a:gd name="connsiteY1" fmla="*/ 2245775 h 3546878"/>
              <a:gd name="connsiteX2" fmla="*/ 439888 w 11553339"/>
              <a:gd name="connsiteY2" fmla="*/ 2448975 h 3546878"/>
              <a:gd name="connsiteX3" fmla="*/ 672769 w 11553339"/>
              <a:gd name="connsiteY3" fmla="*/ 1877475 h 3546878"/>
              <a:gd name="connsiteX4" fmla="*/ 1332601 w 11553339"/>
              <a:gd name="connsiteY4" fmla="*/ 2918874 h 3546878"/>
              <a:gd name="connsiteX5" fmla="*/ 2778116 w 11553339"/>
              <a:gd name="connsiteY5" fmla="*/ 702042 h 3546878"/>
              <a:gd name="connsiteX6" fmla="*/ 4946247 w 11553339"/>
              <a:gd name="connsiteY6" fmla="*/ 3546842 h 3546878"/>
              <a:gd name="connsiteX7" fmla="*/ 7328614 w 11553339"/>
              <a:gd name="connsiteY7" fmla="*/ 16242 h 3546878"/>
              <a:gd name="connsiteX8" fmla="*/ 9948144 w 11553339"/>
              <a:gd name="connsiteY8" fmla="*/ 3013442 h 3546878"/>
              <a:gd name="connsiteX9" fmla="*/ 11553339 w 11553339"/>
              <a:gd name="connsiteY9" fmla="*/ 1794242 h 354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53339" h="3546878">
                <a:moveTo>
                  <a:pt x="0" y="2200642"/>
                </a:moveTo>
                <a:cubicBezTo>
                  <a:pt x="28032" y="2244148"/>
                  <a:pt x="170348" y="2168403"/>
                  <a:pt x="232881" y="2245775"/>
                </a:cubicBezTo>
                <a:cubicBezTo>
                  <a:pt x="295414" y="2323147"/>
                  <a:pt x="344276" y="2447830"/>
                  <a:pt x="439888" y="2448975"/>
                </a:cubicBezTo>
                <a:cubicBezTo>
                  <a:pt x="616706" y="2451092"/>
                  <a:pt x="523984" y="1799159"/>
                  <a:pt x="672769" y="1877475"/>
                </a:cubicBezTo>
                <a:cubicBezTo>
                  <a:pt x="821554" y="1955791"/>
                  <a:pt x="930739" y="2922034"/>
                  <a:pt x="1332601" y="2918874"/>
                </a:cubicBezTo>
                <a:cubicBezTo>
                  <a:pt x="2019877" y="2913469"/>
                  <a:pt x="1490135" y="724381"/>
                  <a:pt x="2778116" y="702042"/>
                </a:cubicBezTo>
                <a:cubicBezTo>
                  <a:pt x="4066097" y="679703"/>
                  <a:pt x="3579750" y="3534142"/>
                  <a:pt x="4946247" y="3546842"/>
                </a:cubicBezTo>
                <a:cubicBezTo>
                  <a:pt x="6312744" y="3559542"/>
                  <a:pt x="5602250" y="270242"/>
                  <a:pt x="7328614" y="16242"/>
                </a:cubicBezTo>
                <a:cubicBezTo>
                  <a:pt x="9054978" y="-237758"/>
                  <a:pt x="8855887" y="2564709"/>
                  <a:pt x="9948144" y="3013442"/>
                </a:cubicBezTo>
                <a:cubicBezTo>
                  <a:pt x="11040401" y="3462175"/>
                  <a:pt x="11490626" y="2255675"/>
                  <a:pt x="11553339" y="1794242"/>
                </a:cubicBez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圆角矩形标注 132"/>
          <p:cNvSpPr/>
          <p:nvPr/>
        </p:nvSpPr>
        <p:spPr>
          <a:xfrm>
            <a:off x="4533089" y="3819090"/>
            <a:ext cx="1187821" cy="517007"/>
          </a:xfrm>
          <a:prstGeom prst="wedgeRoundRectCallout">
            <a:avLst>
              <a:gd name="adj1" fmla="val 19796"/>
              <a:gd name="adj2" fmla="val 111629"/>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2"/>
                </a:solidFill>
                <a:latin typeface="华文细黑" panose="02010600040101010101" pitchFamily="2" charset="-122"/>
                <a:ea typeface="华文细黑" panose="02010600040101010101" pitchFamily="2" charset="-122"/>
              </a:rPr>
              <a:t>13.3249</a:t>
            </a:r>
            <a:endParaRPr lang="zh-CN" altLang="en-US" dirty="0">
              <a:solidFill>
                <a:schemeClr val="tx2"/>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331365979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40000">
                                      <p:stCondLst>
                                        <p:cond delay="0"/>
                                      </p:stCondLst>
                                      <p:childTnLst>
                                        <p:set>
                                          <p:cBhvr>
                                            <p:cTn id="6" dur="1" fill="hold">
                                              <p:stCondLst>
                                                <p:cond delay="0"/>
                                              </p:stCondLst>
                                            </p:cTn>
                                            <p:tgtEl>
                                              <p:spTgt spid="123"/>
                                            </p:tgtEl>
                                            <p:attrNameLst>
                                              <p:attrName>style.visibility</p:attrName>
                                            </p:attrNameLst>
                                          </p:cBhvr>
                                          <p:to>
                                            <p:strVal val="visible"/>
                                          </p:to>
                                        </p:set>
                                        <p:anim calcmode="lin" valueType="num" p14:bounceEnd="40000">
                                          <p:cBhvr additive="base">
                                            <p:cTn id="7" dur="1000" fill="hold"/>
                                            <p:tgtEl>
                                              <p:spTgt spid="123"/>
                                            </p:tgtEl>
                                            <p:attrNameLst>
                                              <p:attrName>ppt_x</p:attrName>
                                            </p:attrNameLst>
                                          </p:cBhvr>
                                          <p:tavLst>
                                            <p:tav tm="0">
                                              <p:val>
                                                <p:strVal val="#ppt_x"/>
                                              </p:val>
                                            </p:tav>
                                            <p:tav tm="100000">
                                              <p:val>
                                                <p:strVal val="#ppt_x"/>
                                              </p:val>
                                            </p:tav>
                                          </p:tavLst>
                                        </p:anim>
                                        <p:anim calcmode="lin" valueType="num" p14:bounceEnd="40000">
                                          <p:cBhvr additive="base">
                                            <p:cTn id="8" dur="1000" fill="hold"/>
                                            <p:tgtEl>
                                              <p:spTgt spid="1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40000">
                                      <p:stCondLst>
                                        <p:cond delay="100"/>
                                      </p:stCondLst>
                                      <p:childTnLst>
                                        <p:set>
                                          <p:cBhvr>
                                            <p:cTn id="10" dur="1" fill="hold">
                                              <p:stCondLst>
                                                <p:cond delay="0"/>
                                              </p:stCondLst>
                                            </p:cTn>
                                            <p:tgtEl>
                                              <p:spTgt spid="120"/>
                                            </p:tgtEl>
                                            <p:attrNameLst>
                                              <p:attrName>style.visibility</p:attrName>
                                            </p:attrNameLst>
                                          </p:cBhvr>
                                          <p:to>
                                            <p:strVal val="visible"/>
                                          </p:to>
                                        </p:set>
                                        <p:anim calcmode="lin" valueType="num" p14:bounceEnd="40000">
                                          <p:cBhvr additive="base">
                                            <p:cTn id="11" dur="1000" fill="hold"/>
                                            <p:tgtEl>
                                              <p:spTgt spid="120"/>
                                            </p:tgtEl>
                                            <p:attrNameLst>
                                              <p:attrName>ppt_x</p:attrName>
                                            </p:attrNameLst>
                                          </p:cBhvr>
                                          <p:tavLst>
                                            <p:tav tm="0">
                                              <p:val>
                                                <p:strVal val="#ppt_x"/>
                                              </p:val>
                                            </p:tav>
                                            <p:tav tm="100000">
                                              <p:val>
                                                <p:strVal val="#ppt_x"/>
                                              </p:val>
                                            </p:tav>
                                          </p:tavLst>
                                        </p:anim>
                                        <p:anim calcmode="lin" valueType="num" p14:bounceEnd="40000">
                                          <p:cBhvr additive="base">
                                            <p:cTn id="12" dur="1000" fill="hold"/>
                                            <p:tgtEl>
                                              <p:spTgt spid="12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40000">
                                      <p:stCondLst>
                                        <p:cond delay="200"/>
                                      </p:stCondLst>
                                      <p:childTnLst>
                                        <p:set>
                                          <p:cBhvr>
                                            <p:cTn id="14" dur="1" fill="hold">
                                              <p:stCondLst>
                                                <p:cond delay="0"/>
                                              </p:stCondLst>
                                            </p:cTn>
                                            <p:tgtEl>
                                              <p:spTgt spid="121"/>
                                            </p:tgtEl>
                                            <p:attrNameLst>
                                              <p:attrName>style.visibility</p:attrName>
                                            </p:attrNameLst>
                                          </p:cBhvr>
                                          <p:to>
                                            <p:strVal val="visible"/>
                                          </p:to>
                                        </p:set>
                                        <p:anim calcmode="lin" valueType="num" p14:bounceEnd="40000">
                                          <p:cBhvr additive="base">
                                            <p:cTn id="15" dur="1000" fill="hold"/>
                                            <p:tgtEl>
                                              <p:spTgt spid="121"/>
                                            </p:tgtEl>
                                            <p:attrNameLst>
                                              <p:attrName>ppt_x</p:attrName>
                                            </p:attrNameLst>
                                          </p:cBhvr>
                                          <p:tavLst>
                                            <p:tav tm="0">
                                              <p:val>
                                                <p:strVal val="#ppt_x"/>
                                              </p:val>
                                            </p:tav>
                                            <p:tav tm="100000">
                                              <p:val>
                                                <p:strVal val="#ppt_x"/>
                                              </p:val>
                                            </p:tav>
                                          </p:tavLst>
                                        </p:anim>
                                        <p:anim calcmode="lin" valueType="num" p14:bounceEnd="40000">
                                          <p:cBhvr additive="base">
                                            <p:cTn id="16" dur="1000" fill="hold"/>
                                            <p:tgtEl>
                                              <p:spTgt spid="12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40000">
                                      <p:stCondLst>
                                        <p:cond delay="300"/>
                                      </p:stCondLst>
                                      <p:childTnLst>
                                        <p:set>
                                          <p:cBhvr>
                                            <p:cTn id="18" dur="1" fill="hold">
                                              <p:stCondLst>
                                                <p:cond delay="0"/>
                                              </p:stCondLst>
                                            </p:cTn>
                                            <p:tgtEl>
                                              <p:spTgt spid="106"/>
                                            </p:tgtEl>
                                            <p:attrNameLst>
                                              <p:attrName>style.visibility</p:attrName>
                                            </p:attrNameLst>
                                          </p:cBhvr>
                                          <p:to>
                                            <p:strVal val="visible"/>
                                          </p:to>
                                        </p:set>
                                        <p:anim calcmode="lin" valueType="num" p14:bounceEnd="40000">
                                          <p:cBhvr additive="base">
                                            <p:cTn id="19" dur="1000" fill="hold"/>
                                            <p:tgtEl>
                                              <p:spTgt spid="106"/>
                                            </p:tgtEl>
                                            <p:attrNameLst>
                                              <p:attrName>ppt_x</p:attrName>
                                            </p:attrNameLst>
                                          </p:cBhvr>
                                          <p:tavLst>
                                            <p:tav tm="0">
                                              <p:val>
                                                <p:strVal val="#ppt_x"/>
                                              </p:val>
                                            </p:tav>
                                            <p:tav tm="100000">
                                              <p:val>
                                                <p:strVal val="#ppt_x"/>
                                              </p:val>
                                            </p:tav>
                                          </p:tavLst>
                                        </p:anim>
                                        <p:anim calcmode="lin" valueType="num" p14:bounceEnd="40000">
                                          <p:cBhvr additive="base">
                                            <p:cTn id="20" dur="1000" fill="hold"/>
                                            <p:tgtEl>
                                              <p:spTgt spid="10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14:presetBounceEnd="40000">
                                      <p:stCondLst>
                                        <p:cond delay="400"/>
                                      </p:stCondLst>
                                      <p:childTnLst>
                                        <p:set>
                                          <p:cBhvr>
                                            <p:cTn id="22" dur="1" fill="hold">
                                              <p:stCondLst>
                                                <p:cond delay="0"/>
                                              </p:stCondLst>
                                            </p:cTn>
                                            <p:tgtEl>
                                              <p:spTgt spid="104"/>
                                            </p:tgtEl>
                                            <p:attrNameLst>
                                              <p:attrName>style.visibility</p:attrName>
                                            </p:attrNameLst>
                                          </p:cBhvr>
                                          <p:to>
                                            <p:strVal val="visible"/>
                                          </p:to>
                                        </p:set>
                                        <p:anim calcmode="lin" valueType="num" p14:bounceEnd="40000">
                                          <p:cBhvr additive="base">
                                            <p:cTn id="23" dur="1000" fill="hold"/>
                                            <p:tgtEl>
                                              <p:spTgt spid="104"/>
                                            </p:tgtEl>
                                            <p:attrNameLst>
                                              <p:attrName>ppt_x</p:attrName>
                                            </p:attrNameLst>
                                          </p:cBhvr>
                                          <p:tavLst>
                                            <p:tav tm="0">
                                              <p:val>
                                                <p:strVal val="#ppt_x"/>
                                              </p:val>
                                            </p:tav>
                                            <p:tav tm="100000">
                                              <p:val>
                                                <p:strVal val="#ppt_x"/>
                                              </p:val>
                                            </p:tav>
                                          </p:tavLst>
                                        </p:anim>
                                        <p:anim calcmode="lin" valueType="num" p14:bounceEnd="40000">
                                          <p:cBhvr additive="base">
                                            <p:cTn id="24" dur="1000" fill="hold"/>
                                            <p:tgtEl>
                                              <p:spTgt spid="10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14:presetBounceEnd="40000">
                                      <p:stCondLst>
                                        <p:cond delay="500"/>
                                      </p:stCondLst>
                                      <p:childTnLst>
                                        <p:set>
                                          <p:cBhvr>
                                            <p:cTn id="26" dur="1" fill="hold">
                                              <p:stCondLst>
                                                <p:cond delay="0"/>
                                              </p:stCondLst>
                                            </p:cTn>
                                            <p:tgtEl>
                                              <p:spTgt spid="105"/>
                                            </p:tgtEl>
                                            <p:attrNameLst>
                                              <p:attrName>style.visibility</p:attrName>
                                            </p:attrNameLst>
                                          </p:cBhvr>
                                          <p:to>
                                            <p:strVal val="visible"/>
                                          </p:to>
                                        </p:set>
                                        <p:anim calcmode="lin" valueType="num" p14:bounceEnd="40000">
                                          <p:cBhvr additive="base">
                                            <p:cTn id="27" dur="1000" fill="hold"/>
                                            <p:tgtEl>
                                              <p:spTgt spid="105"/>
                                            </p:tgtEl>
                                            <p:attrNameLst>
                                              <p:attrName>ppt_x</p:attrName>
                                            </p:attrNameLst>
                                          </p:cBhvr>
                                          <p:tavLst>
                                            <p:tav tm="0">
                                              <p:val>
                                                <p:strVal val="#ppt_x"/>
                                              </p:val>
                                            </p:tav>
                                            <p:tav tm="100000">
                                              <p:val>
                                                <p:strVal val="#ppt_x"/>
                                              </p:val>
                                            </p:tav>
                                          </p:tavLst>
                                        </p:anim>
                                        <p:anim calcmode="lin" valueType="num" p14:bounceEnd="40000">
                                          <p:cBhvr additive="base">
                                            <p:cTn id="28" dur="1000" fill="hold"/>
                                            <p:tgtEl>
                                              <p:spTgt spid="105"/>
                                            </p:tgtEl>
                                            <p:attrNameLst>
                                              <p:attrName>ppt_y</p:attrName>
                                            </p:attrNameLst>
                                          </p:cBhvr>
                                          <p:tavLst>
                                            <p:tav tm="0">
                                              <p:val>
                                                <p:strVal val="1+#ppt_h/2"/>
                                              </p:val>
                                            </p:tav>
                                            <p:tav tm="100000">
                                              <p:val>
                                                <p:strVal val="#ppt_y"/>
                                              </p:val>
                                            </p:tav>
                                          </p:tavLst>
                                        </p:anim>
                                      </p:childTnLst>
                                    </p:cTn>
                                  </p:par>
                                  <p:par>
                                    <p:cTn id="29" presetID="22" presetClass="entr" presetSubtype="8" fill="hold" grpId="0" nodeType="withEffect">
                                      <p:stCondLst>
                                        <p:cond delay="600"/>
                                      </p:stCondLst>
                                      <p:childTnLst>
                                        <p:set>
                                          <p:cBhvr>
                                            <p:cTn id="30" dur="1" fill="hold">
                                              <p:stCondLst>
                                                <p:cond delay="0"/>
                                              </p:stCondLst>
                                            </p:cTn>
                                            <p:tgtEl>
                                              <p:spTgt spid="99"/>
                                            </p:tgtEl>
                                            <p:attrNameLst>
                                              <p:attrName>style.visibility</p:attrName>
                                            </p:attrNameLst>
                                          </p:cBhvr>
                                          <p:to>
                                            <p:strVal val="visible"/>
                                          </p:to>
                                        </p:set>
                                        <p:animEffect transition="in" filter="wipe(left)">
                                          <p:cBhvr>
                                            <p:cTn id="31" dur="1000"/>
                                            <p:tgtEl>
                                              <p:spTgt spid="99"/>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35"/>
                                            </p:tgtEl>
                                            <p:attrNameLst>
                                              <p:attrName>style.visibility</p:attrName>
                                            </p:attrNameLst>
                                          </p:cBhvr>
                                          <p:to>
                                            <p:strVal val="visible"/>
                                          </p:to>
                                        </p:set>
                                        <p:animEffect transition="in" filter="fade">
                                          <p:cBhvr>
                                            <p:cTn id="34" dur="200"/>
                                            <p:tgtEl>
                                              <p:spTgt spid="135"/>
                                            </p:tgtEl>
                                          </p:cBhvr>
                                        </p:animEffect>
                                      </p:childTnLst>
                                    </p:cTn>
                                  </p:par>
                                  <p:par>
                                    <p:cTn id="35" presetID="6" presetClass="emph" presetSubtype="0" fill="hold" grpId="1" nodeType="withEffect" p14:presetBounceEnd="100000">
                                      <p:stCondLst>
                                        <p:cond delay="900"/>
                                      </p:stCondLst>
                                      <p:childTnLst>
                                        <p:animScale p14:bounceEnd="100000">
                                          <p:cBhvr>
                                            <p:cTn id="36" dur="500" fill="hold"/>
                                            <p:tgtEl>
                                              <p:spTgt spid="135"/>
                                            </p:tgtEl>
                                          </p:cBhvr>
                                          <p:by x="101000" y="101000"/>
                                          <p:from x="98000" y="98000"/>
                                          <p:to x="100000" y="100000"/>
                                        </p:animScale>
                                      </p:childTnLst>
                                    </p:cTn>
                                  </p:par>
                                  <p:par>
                                    <p:cTn id="37" presetID="10" presetClass="entr" presetSubtype="0" fill="hold" grpId="0" nodeType="withEffect">
                                      <p:stCondLst>
                                        <p:cond delay="1100"/>
                                      </p:stCondLst>
                                      <p:childTnLst>
                                        <p:set>
                                          <p:cBhvr>
                                            <p:cTn id="38" dur="1" fill="hold">
                                              <p:stCondLst>
                                                <p:cond delay="0"/>
                                              </p:stCondLst>
                                            </p:cTn>
                                            <p:tgtEl>
                                              <p:spTgt spid="133"/>
                                            </p:tgtEl>
                                            <p:attrNameLst>
                                              <p:attrName>style.visibility</p:attrName>
                                            </p:attrNameLst>
                                          </p:cBhvr>
                                          <p:to>
                                            <p:strVal val="visible"/>
                                          </p:to>
                                        </p:set>
                                        <p:animEffect transition="in" filter="fade">
                                          <p:cBhvr>
                                            <p:cTn id="39" dur="200"/>
                                            <p:tgtEl>
                                              <p:spTgt spid="133"/>
                                            </p:tgtEl>
                                          </p:cBhvr>
                                        </p:animEffect>
                                      </p:childTnLst>
                                    </p:cTn>
                                  </p:par>
                                  <p:par>
                                    <p:cTn id="40" presetID="6" presetClass="emph" presetSubtype="0" fill="hold" grpId="1" nodeType="withEffect" p14:presetBounceEnd="100000">
                                      <p:stCondLst>
                                        <p:cond delay="1100"/>
                                      </p:stCondLst>
                                      <p:childTnLst>
                                        <p:animScale p14:bounceEnd="100000">
                                          <p:cBhvr>
                                            <p:cTn id="41" dur="500" fill="hold"/>
                                            <p:tgtEl>
                                              <p:spTgt spid="133"/>
                                            </p:tgtEl>
                                          </p:cBhvr>
                                          <p:by x="101000" y="101000"/>
                                          <p:from x="98000" y="98000"/>
                                          <p:to x="100000" y="100000"/>
                                        </p:animScale>
                                      </p:childTnLst>
                                    </p:cTn>
                                  </p:par>
                                  <p:par>
                                    <p:cTn id="42" presetID="10" presetClass="entr" presetSubtype="0" fill="hold" grpId="0" nodeType="withEffect">
                                      <p:stCondLst>
                                        <p:cond delay="1300"/>
                                      </p:stCondLst>
                                      <p:childTnLst>
                                        <p:set>
                                          <p:cBhvr>
                                            <p:cTn id="43" dur="1" fill="hold">
                                              <p:stCondLst>
                                                <p:cond delay="0"/>
                                              </p:stCondLst>
                                            </p:cTn>
                                            <p:tgtEl>
                                              <p:spTgt spid="124"/>
                                            </p:tgtEl>
                                            <p:attrNameLst>
                                              <p:attrName>style.visibility</p:attrName>
                                            </p:attrNameLst>
                                          </p:cBhvr>
                                          <p:to>
                                            <p:strVal val="visible"/>
                                          </p:to>
                                        </p:set>
                                        <p:animEffect transition="in" filter="fade">
                                          <p:cBhvr>
                                            <p:cTn id="44" dur="200"/>
                                            <p:tgtEl>
                                              <p:spTgt spid="124"/>
                                            </p:tgtEl>
                                          </p:cBhvr>
                                        </p:animEffect>
                                      </p:childTnLst>
                                    </p:cTn>
                                  </p:par>
                                  <p:par>
                                    <p:cTn id="45" presetID="6" presetClass="emph" presetSubtype="0" fill="hold" grpId="1" nodeType="withEffect" p14:presetBounceEnd="100000">
                                      <p:stCondLst>
                                        <p:cond delay="1300"/>
                                      </p:stCondLst>
                                      <p:childTnLst>
                                        <p:animScale p14:bounceEnd="100000">
                                          <p:cBhvr>
                                            <p:cTn id="46" dur="500" fill="hold"/>
                                            <p:tgtEl>
                                              <p:spTgt spid="124"/>
                                            </p:tgtEl>
                                          </p:cBhvr>
                                          <p:by x="101000" y="101000"/>
                                          <p:from x="98000" y="98000"/>
                                          <p:to x="100000" y="100000"/>
                                        </p:animScale>
                                      </p:childTnLst>
                                    </p:cTn>
                                  </p:par>
                                  <p:par>
                                    <p:cTn id="47" presetID="10" presetClass="entr" presetSubtype="0" fill="hold" grpId="0" nodeType="withEffect">
                                      <p:stCondLst>
                                        <p:cond delay="1600"/>
                                      </p:stCondLst>
                                      <p:childTnLst>
                                        <p:set>
                                          <p:cBhvr>
                                            <p:cTn id="48" dur="1" fill="hold">
                                              <p:stCondLst>
                                                <p:cond delay="0"/>
                                              </p:stCondLst>
                                            </p:cTn>
                                            <p:tgtEl>
                                              <p:spTgt spid="134"/>
                                            </p:tgtEl>
                                            <p:attrNameLst>
                                              <p:attrName>style.visibility</p:attrName>
                                            </p:attrNameLst>
                                          </p:cBhvr>
                                          <p:to>
                                            <p:strVal val="visible"/>
                                          </p:to>
                                        </p:set>
                                        <p:animEffect transition="in" filter="fade">
                                          <p:cBhvr>
                                            <p:cTn id="49" dur="200"/>
                                            <p:tgtEl>
                                              <p:spTgt spid="134"/>
                                            </p:tgtEl>
                                          </p:cBhvr>
                                        </p:animEffect>
                                      </p:childTnLst>
                                    </p:cTn>
                                  </p:par>
                                  <p:par>
                                    <p:cTn id="50" presetID="6" presetClass="emph" presetSubtype="0" fill="hold" grpId="1" nodeType="withEffect" p14:presetBounceEnd="100000">
                                      <p:stCondLst>
                                        <p:cond delay="1600"/>
                                      </p:stCondLst>
                                      <p:childTnLst>
                                        <p:animScale p14:bounceEnd="100000">
                                          <p:cBhvr>
                                            <p:cTn id="51" dur="500" fill="hold"/>
                                            <p:tgtEl>
                                              <p:spTgt spid="134"/>
                                            </p:tgtEl>
                                          </p:cBhvr>
                                          <p:by x="101000" y="101000"/>
                                          <p:from x="98000" y="98000"/>
                                          <p:to x="100000" y="100000"/>
                                        </p:animScale>
                                      </p:childTnLst>
                                    </p:cTn>
                                  </p:par>
                                  <p:par>
                                    <p:cTn id="52" presetID="2" presetClass="entr" presetSubtype="8" fill="hold" grpId="0" nodeType="withEffect" p14:presetBounceEnd="80000">
                                      <p:stCondLst>
                                        <p:cond delay="1600"/>
                                      </p:stCondLst>
                                      <p:childTnLst>
                                        <p:set>
                                          <p:cBhvr>
                                            <p:cTn id="53" dur="1" fill="hold">
                                              <p:stCondLst>
                                                <p:cond delay="0"/>
                                              </p:stCondLst>
                                            </p:cTn>
                                            <p:tgtEl>
                                              <p:spTgt spid="127"/>
                                            </p:tgtEl>
                                            <p:attrNameLst>
                                              <p:attrName>style.visibility</p:attrName>
                                            </p:attrNameLst>
                                          </p:cBhvr>
                                          <p:to>
                                            <p:strVal val="visible"/>
                                          </p:to>
                                        </p:set>
                                        <p:anim calcmode="lin" valueType="num" p14:bounceEnd="80000">
                                          <p:cBhvr additive="base">
                                            <p:cTn id="54" dur="1000" fill="hold"/>
                                            <p:tgtEl>
                                              <p:spTgt spid="127"/>
                                            </p:tgtEl>
                                            <p:attrNameLst>
                                              <p:attrName>ppt_x</p:attrName>
                                            </p:attrNameLst>
                                          </p:cBhvr>
                                          <p:tavLst>
                                            <p:tav tm="0">
                                              <p:val>
                                                <p:strVal val="0-#ppt_w/2"/>
                                              </p:val>
                                            </p:tav>
                                            <p:tav tm="100000">
                                              <p:val>
                                                <p:strVal val="#ppt_x"/>
                                              </p:val>
                                            </p:tav>
                                          </p:tavLst>
                                        </p:anim>
                                        <p:anim calcmode="lin" valueType="num" p14:bounceEnd="80000">
                                          <p:cBhvr additive="base">
                                            <p:cTn id="55" dur="1000" fill="hold"/>
                                            <p:tgtEl>
                                              <p:spTgt spid="127"/>
                                            </p:tgtEl>
                                            <p:attrNameLst>
                                              <p:attrName>ppt_y</p:attrName>
                                            </p:attrNameLst>
                                          </p:cBhvr>
                                          <p:tavLst>
                                            <p:tav tm="0">
                                              <p:val>
                                                <p:strVal val="#ppt_y"/>
                                              </p:val>
                                            </p:tav>
                                            <p:tav tm="100000">
                                              <p:val>
                                                <p:strVal val="#ppt_y"/>
                                              </p:val>
                                            </p:tav>
                                          </p:tavLst>
                                        </p:anim>
                                      </p:childTnLst>
                                    </p:cTn>
                                  </p:par>
                                  <p:par>
                                    <p:cTn id="56" presetID="1" presetClass="entr" presetSubtype="0" fill="hold" nodeType="withEffect">
                                      <p:stCondLst>
                                        <p:cond delay="1800"/>
                                      </p:stCondLst>
                                      <p:childTnLst>
                                        <p:set>
                                          <p:cBhvr>
                                            <p:cTn id="57"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4" grpId="1" animBg="1"/>
          <p:bldP spid="127" grpId="0"/>
          <p:bldP spid="134" grpId="0" animBg="1"/>
          <p:bldP spid="134" grpId="1" animBg="1"/>
          <p:bldP spid="135" grpId="0" animBg="1"/>
          <p:bldP spid="135" grpId="1" animBg="1"/>
          <p:bldP spid="99" grpId="0" animBg="1"/>
          <p:bldP spid="133" grpId="0" animBg="1"/>
          <p:bldP spid="133"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 calcmode="lin" valueType="num">
                                          <p:cBhvr additive="base">
                                            <p:cTn id="7" dur="1000" fill="hold"/>
                                            <p:tgtEl>
                                              <p:spTgt spid="123"/>
                                            </p:tgtEl>
                                            <p:attrNameLst>
                                              <p:attrName>ppt_x</p:attrName>
                                            </p:attrNameLst>
                                          </p:cBhvr>
                                          <p:tavLst>
                                            <p:tav tm="0">
                                              <p:val>
                                                <p:strVal val="#ppt_x"/>
                                              </p:val>
                                            </p:tav>
                                            <p:tav tm="100000">
                                              <p:val>
                                                <p:strVal val="#ppt_x"/>
                                              </p:val>
                                            </p:tav>
                                          </p:tavLst>
                                        </p:anim>
                                        <p:anim calcmode="lin" valueType="num">
                                          <p:cBhvr additive="base">
                                            <p:cTn id="8" dur="1000" fill="hold"/>
                                            <p:tgtEl>
                                              <p:spTgt spid="1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
                                      </p:stCondLst>
                                      <p:childTnLst>
                                        <p:set>
                                          <p:cBhvr>
                                            <p:cTn id="10" dur="1" fill="hold">
                                              <p:stCondLst>
                                                <p:cond delay="0"/>
                                              </p:stCondLst>
                                            </p:cTn>
                                            <p:tgtEl>
                                              <p:spTgt spid="120"/>
                                            </p:tgtEl>
                                            <p:attrNameLst>
                                              <p:attrName>style.visibility</p:attrName>
                                            </p:attrNameLst>
                                          </p:cBhvr>
                                          <p:to>
                                            <p:strVal val="visible"/>
                                          </p:to>
                                        </p:set>
                                        <p:anim calcmode="lin" valueType="num">
                                          <p:cBhvr additive="base">
                                            <p:cTn id="11" dur="1000" fill="hold"/>
                                            <p:tgtEl>
                                              <p:spTgt spid="120"/>
                                            </p:tgtEl>
                                            <p:attrNameLst>
                                              <p:attrName>ppt_x</p:attrName>
                                            </p:attrNameLst>
                                          </p:cBhvr>
                                          <p:tavLst>
                                            <p:tav tm="0">
                                              <p:val>
                                                <p:strVal val="#ppt_x"/>
                                              </p:val>
                                            </p:tav>
                                            <p:tav tm="100000">
                                              <p:val>
                                                <p:strVal val="#ppt_x"/>
                                              </p:val>
                                            </p:tav>
                                          </p:tavLst>
                                        </p:anim>
                                        <p:anim calcmode="lin" valueType="num">
                                          <p:cBhvr additive="base">
                                            <p:cTn id="12" dur="1000" fill="hold"/>
                                            <p:tgtEl>
                                              <p:spTgt spid="12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121"/>
                                            </p:tgtEl>
                                            <p:attrNameLst>
                                              <p:attrName>style.visibility</p:attrName>
                                            </p:attrNameLst>
                                          </p:cBhvr>
                                          <p:to>
                                            <p:strVal val="visible"/>
                                          </p:to>
                                        </p:set>
                                        <p:anim calcmode="lin" valueType="num">
                                          <p:cBhvr additive="base">
                                            <p:cTn id="15" dur="1000" fill="hold"/>
                                            <p:tgtEl>
                                              <p:spTgt spid="121"/>
                                            </p:tgtEl>
                                            <p:attrNameLst>
                                              <p:attrName>ppt_x</p:attrName>
                                            </p:attrNameLst>
                                          </p:cBhvr>
                                          <p:tavLst>
                                            <p:tav tm="0">
                                              <p:val>
                                                <p:strVal val="#ppt_x"/>
                                              </p:val>
                                            </p:tav>
                                            <p:tav tm="100000">
                                              <p:val>
                                                <p:strVal val="#ppt_x"/>
                                              </p:val>
                                            </p:tav>
                                          </p:tavLst>
                                        </p:anim>
                                        <p:anim calcmode="lin" valueType="num">
                                          <p:cBhvr additive="base">
                                            <p:cTn id="16" dur="1000" fill="hold"/>
                                            <p:tgtEl>
                                              <p:spTgt spid="12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300"/>
                                      </p:stCondLst>
                                      <p:childTnLst>
                                        <p:set>
                                          <p:cBhvr>
                                            <p:cTn id="18" dur="1" fill="hold">
                                              <p:stCondLst>
                                                <p:cond delay="0"/>
                                              </p:stCondLst>
                                            </p:cTn>
                                            <p:tgtEl>
                                              <p:spTgt spid="106"/>
                                            </p:tgtEl>
                                            <p:attrNameLst>
                                              <p:attrName>style.visibility</p:attrName>
                                            </p:attrNameLst>
                                          </p:cBhvr>
                                          <p:to>
                                            <p:strVal val="visible"/>
                                          </p:to>
                                        </p:set>
                                        <p:anim calcmode="lin" valueType="num">
                                          <p:cBhvr additive="base">
                                            <p:cTn id="19" dur="1000" fill="hold"/>
                                            <p:tgtEl>
                                              <p:spTgt spid="106"/>
                                            </p:tgtEl>
                                            <p:attrNameLst>
                                              <p:attrName>ppt_x</p:attrName>
                                            </p:attrNameLst>
                                          </p:cBhvr>
                                          <p:tavLst>
                                            <p:tav tm="0">
                                              <p:val>
                                                <p:strVal val="#ppt_x"/>
                                              </p:val>
                                            </p:tav>
                                            <p:tav tm="100000">
                                              <p:val>
                                                <p:strVal val="#ppt_x"/>
                                              </p:val>
                                            </p:tav>
                                          </p:tavLst>
                                        </p:anim>
                                        <p:anim calcmode="lin" valueType="num">
                                          <p:cBhvr additive="base">
                                            <p:cTn id="20" dur="1000" fill="hold"/>
                                            <p:tgtEl>
                                              <p:spTgt spid="10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400"/>
                                      </p:stCondLst>
                                      <p:childTnLst>
                                        <p:set>
                                          <p:cBhvr>
                                            <p:cTn id="22" dur="1" fill="hold">
                                              <p:stCondLst>
                                                <p:cond delay="0"/>
                                              </p:stCondLst>
                                            </p:cTn>
                                            <p:tgtEl>
                                              <p:spTgt spid="104"/>
                                            </p:tgtEl>
                                            <p:attrNameLst>
                                              <p:attrName>style.visibility</p:attrName>
                                            </p:attrNameLst>
                                          </p:cBhvr>
                                          <p:to>
                                            <p:strVal val="visible"/>
                                          </p:to>
                                        </p:set>
                                        <p:anim calcmode="lin" valueType="num">
                                          <p:cBhvr additive="base">
                                            <p:cTn id="23" dur="1000" fill="hold"/>
                                            <p:tgtEl>
                                              <p:spTgt spid="104"/>
                                            </p:tgtEl>
                                            <p:attrNameLst>
                                              <p:attrName>ppt_x</p:attrName>
                                            </p:attrNameLst>
                                          </p:cBhvr>
                                          <p:tavLst>
                                            <p:tav tm="0">
                                              <p:val>
                                                <p:strVal val="#ppt_x"/>
                                              </p:val>
                                            </p:tav>
                                            <p:tav tm="100000">
                                              <p:val>
                                                <p:strVal val="#ppt_x"/>
                                              </p:val>
                                            </p:tav>
                                          </p:tavLst>
                                        </p:anim>
                                        <p:anim calcmode="lin" valueType="num">
                                          <p:cBhvr additive="base">
                                            <p:cTn id="24" dur="1000" fill="hold"/>
                                            <p:tgtEl>
                                              <p:spTgt spid="10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500"/>
                                      </p:stCondLst>
                                      <p:childTnLst>
                                        <p:set>
                                          <p:cBhvr>
                                            <p:cTn id="26" dur="1" fill="hold">
                                              <p:stCondLst>
                                                <p:cond delay="0"/>
                                              </p:stCondLst>
                                            </p:cTn>
                                            <p:tgtEl>
                                              <p:spTgt spid="105"/>
                                            </p:tgtEl>
                                            <p:attrNameLst>
                                              <p:attrName>style.visibility</p:attrName>
                                            </p:attrNameLst>
                                          </p:cBhvr>
                                          <p:to>
                                            <p:strVal val="visible"/>
                                          </p:to>
                                        </p:set>
                                        <p:anim calcmode="lin" valueType="num">
                                          <p:cBhvr additive="base">
                                            <p:cTn id="27" dur="1000" fill="hold"/>
                                            <p:tgtEl>
                                              <p:spTgt spid="105"/>
                                            </p:tgtEl>
                                            <p:attrNameLst>
                                              <p:attrName>ppt_x</p:attrName>
                                            </p:attrNameLst>
                                          </p:cBhvr>
                                          <p:tavLst>
                                            <p:tav tm="0">
                                              <p:val>
                                                <p:strVal val="#ppt_x"/>
                                              </p:val>
                                            </p:tav>
                                            <p:tav tm="100000">
                                              <p:val>
                                                <p:strVal val="#ppt_x"/>
                                              </p:val>
                                            </p:tav>
                                          </p:tavLst>
                                        </p:anim>
                                        <p:anim calcmode="lin" valueType="num">
                                          <p:cBhvr additive="base">
                                            <p:cTn id="28" dur="1000" fill="hold"/>
                                            <p:tgtEl>
                                              <p:spTgt spid="105"/>
                                            </p:tgtEl>
                                            <p:attrNameLst>
                                              <p:attrName>ppt_y</p:attrName>
                                            </p:attrNameLst>
                                          </p:cBhvr>
                                          <p:tavLst>
                                            <p:tav tm="0">
                                              <p:val>
                                                <p:strVal val="1+#ppt_h/2"/>
                                              </p:val>
                                            </p:tav>
                                            <p:tav tm="100000">
                                              <p:val>
                                                <p:strVal val="#ppt_y"/>
                                              </p:val>
                                            </p:tav>
                                          </p:tavLst>
                                        </p:anim>
                                      </p:childTnLst>
                                    </p:cTn>
                                  </p:par>
                                  <p:par>
                                    <p:cTn id="29" presetID="22" presetClass="entr" presetSubtype="8" fill="hold" grpId="0" nodeType="withEffect">
                                      <p:stCondLst>
                                        <p:cond delay="600"/>
                                      </p:stCondLst>
                                      <p:childTnLst>
                                        <p:set>
                                          <p:cBhvr>
                                            <p:cTn id="30" dur="1" fill="hold">
                                              <p:stCondLst>
                                                <p:cond delay="0"/>
                                              </p:stCondLst>
                                            </p:cTn>
                                            <p:tgtEl>
                                              <p:spTgt spid="99"/>
                                            </p:tgtEl>
                                            <p:attrNameLst>
                                              <p:attrName>style.visibility</p:attrName>
                                            </p:attrNameLst>
                                          </p:cBhvr>
                                          <p:to>
                                            <p:strVal val="visible"/>
                                          </p:to>
                                        </p:set>
                                        <p:animEffect transition="in" filter="wipe(left)">
                                          <p:cBhvr>
                                            <p:cTn id="31" dur="1000"/>
                                            <p:tgtEl>
                                              <p:spTgt spid="99"/>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35"/>
                                            </p:tgtEl>
                                            <p:attrNameLst>
                                              <p:attrName>style.visibility</p:attrName>
                                            </p:attrNameLst>
                                          </p:cBhvr>
                                          <p:to>
                                            <p:strVal val="visible"/>
                                          </p:to>
                                        </p:set>
                                        <p:animEffect transition="in" filter="fade">
                                          <p:cBhvr>
                                            <p:cTn id="34" dur="200"/>
                                            <p:tgtEl>
                                              <p:spTgt spid="135"/>
                                            </p:tgtEl>
                                          </p:cBhvr>
                                        </p:animEffect>
                                      </p:childTnLst>
                                    </p:cTn>
                                  </p:par>
                                  <p:par>
                                    <p:cTn id="35" presetID="6" presetClass="emph" presetSubtype="0" fill="hold" grpId="1" nodeType="withEffect">
                                      <p:stCondLst>
                                        <p:cond delay="900"/>
                                      </p:stCondLst>
                                      <p:childTnLst>
                                        <p:animScale>
                                          <p:cBhvr>
                                            <p:cTn id="36" dur="500" fill="hold"/>
                                            <p:tgtEl>
                                              <p:spTgt spid="135"/>
                                            </p:tgtEl>
                                          </p:cBhvr>
                                          <p:by x="101000" y="101000"/>
                                          <p:from x="98000" y="98000"/>
                                          <p:to x="100000" y="100000"/>
                                        </p:animScale>
                                      </p:childTnLst>
                                    </p:cTn>
                                  </p:par>
                                  <p:par>
                                    <p:cTn id="37" presetID="10" presetClass="entr" presetSubtype="0" fill="hold" grpId="0" nodeType="withEffect">
                                      <p:stCondLst>
                                        <p:cond delay="1100"/>
                                      </p:stCondLst>
                                      <p:childTnLst>
                                        <p:set>
                                          <p:cBhvr>
                                            <p:cTn id="38" dur="1" fill="hold">
                                              <p:stCondLst>
                                                <p:cond delay="0"/>
                                              </p:stCondLst>
                                            </p:cTn>
                                            <p:tgtEl>
                                              <p:spTgt spid="133"/>
                                            </p:tgtEl>
                                            <p:attrNameLst>
                                              <p:attrName>style.visibility</p:attrName>
                                            </p:attrNameLst>
                                          </p:cBhvr>
                                          <p:to>
                                            <p:strVal val="visible"/>
                                          </p:to>
                                        </p:set>
                                        <p:animEffect transition="in" filter="fade">
                                          <p:cBhvr>
                                            <p:cTn id="39" dur="200"/>
                                            <p:tgtEl>
                                              <p:spTgt spid="133"/>
                                            </p:tgtEl>
                                          </p:cBhvr>
                                        </p:animEffect>
                                      </p:childTnLst>
                                    </p:cTn>
                                  </p:par>
                                  <p:par>
                                    <p:cTn id="40" presetID="6" presetClass="emph" presetSubtype="0" fill="hold" grpId="1" nodeType="withEffect">
                                      <p:stCondLst>
                                        <p:cond delay="1100"/>
                                      </p:stCondLst>
                                      <p:childTnLst>
                                        <p:animScale>
                                          <p:cBhvr>
                                            <p:cTn id="41" dur="500" fill="hold"/>
                                            <p:tgtEl>
                                              <p:spTgt spid="133"/>
                                            </p:tgtEl>
                                          </p:cBhvr>
                                          <p:by x="101000" y="101000"/>
                                          <p:from x="98000" y="98000"/>
                                          <p:to x="100000" y="100000"/>
                                        </p:animScale>
                                      </p:childTnLst>
                                    </p:cTn>
                                  </p:par>
                                  <p:par>
                                    <p:cTn id="42" presetID="10" presetClass="entr" presetSubtype="0" fill="hold" grpId="0" nodeType="withEffect">
                                      <p:stCondLst>
                                        <p:cond delay="1300"/>
                                      </p:stCondLst>
                                      <p:childTnLst>
                                        <p:set>
                                          <p:cBhvr>
                                            <p:cTn id="43" dur="1" fill="hold">
                                              <p:stCondLst>
                                                <p:cond delay="0"/>
                                              </p:stCondLst>
                                            </p:cTn>
                                            <p:tgtEl>
                                              <p:spTgt spid="124"/>
                                            </p:tgtEl>
                                            <p:attrNameLst>
                                              <p:attrName>style.visibility</p:attrName>
                                            </p:attrNameLst>
                                          </p:cBhvr>
                                          <p:to>
                                            <p:strVal val="visible"/>
                                          </p:to>
                                        </p:set>
                                        <p:animEffect transition="in" filter="fade">
                                          <p:cBhvr>
                                            <p:cTn id="44" dur="200"/>
                                            <p:tgtEl>
                                              <p:spTgt spid="124"/>
                                            </p:tgtEl>
                                          </p:cBhvr>
                                        </p:animEffect>
                                      </p:childTnLst>
                                    </p:cTn>
                                  </p:par>
                                  <p:par>
                                    <p:cTn id="45" presetID="6" presetClass="emph" presetSubtype="0" fill="hold" grpId="1" nodeType="withEffect">
                                      <p:stCondLst>
                                        <p:cond delay="1300"/>
                                      </p:stCondLst>
                                      <p:childTnLst>
                                        <p:animScale>
                                          <p:cBhvr>
                                            <p:cTn id="46" dur="500" fill="hold"/>
                                            <p:tgtEl>
                                              <p:spTgt spid="124"/>
                                            </p:tgtEl>
                                          </p:cBhvr>
                                          <p:by x="101000" y="101000"/>
                                          <p:from x="98000" y="98000"/>
                                          <p:to x="100000" y="100000"/>
                                        </p:animScale>
                                      </p:childTnLst>
                                    </p:cTn>
                                  </p:par>
                                  <p:par>
                                    <p:cTn id="47" presetID="10" presetClass="entr" presetSubtype="0" fill="hold" grpId="0" nodeType="withEffect">
                                      <p:stCondLst>
                                        <p:cond delay="1600"/>
                                      </p:stCondLst>
                                      <p:childTnLst>
                                        <p:set>
                                          <p:cBhvr>
                                            <p:cTn id="48" dur="1" fill="hold">
                                              <p:stCondLst>
                                                <p:cond delay="0"/>
                                              </p:stCondLst>
                                            </p:cTn>
                                            <p:tgtEl>
                                              <p:spTgt spid="134"/>
                                            </p:tgtEl>
                                            <p:attrNameLst>
                                              <p:attrName>style.visibility</p:attrName>
                                            </p:attrNameLst>
                                          </p:cBhvr>
                                          <p:to>
                                            <p:strVal val="visible"/>
                                          </p:to>
                                        </p:set>
                                        <p:animEffect transition="in" filter="fade">
                                          <p:cBhvr>
                                            <p:cTn id="49" dur="200"/>
                                            <p:tgtEl>
                                              <p:spTgt spid="134"/>
                                            </p:tgtEl>
                                          </p:cBhvr>
                                        </p:animEffect>
                                      </p:childTnLst>
                                    </p:cTn>
                                  </p:par>
                                  <p:par>
                                    <p:cTn id="50" presetID="6" presetClass="emph" presetSubtype="0" fill="hold" grpId="1" nodeType="withEffect">
                                      <p:stCondLst>
                                        <p:cond delay="1600"/>
                                      </p:stCondLst>
                                      <p:childTnLst>
                                        <p:animScale>
                                          <p:cBhvr>
                                            <p:cTn id="51" dur="500" fill="hold"/>
                                            <p:tgtEl>
                                              <p:spTgt spid="134"/>
                                            </p:tgtEl>
                                          </p:cBhvr>
                                          <p:by x="101000" y="101000"/>
                                          <p:from x="98000" y="98000"/>
                                          <p:to x="100000" y="100000"/>
                                        </p:animScale>
                                      </p:childTnLst>
                                    </p:cTn>
                                  </p:par>
                                  <p:par>
                                    <p:cTn id="52" presetID="2" presetClass="entr" presetSubtype="8" fill="hold" grpId="0" nodeType="withEffect">
                                      <p:stCondLst>
                                        <p:cond delay="1600"/>
                                      </p:stCondLst>
                                      <p:childTnLst>
                                        <p:set>
                                          <p:cBhvr>
                                            <p:cTn id="53" dur="1" fill="hold">
                                              <p:stCondLst>
                                                <p:cond delay="0"/>
                                              </p:stCondLst>
                                            </p:cTn>
                                            <p:tgtEl>
                                              <p:spTgt spid="127"/>
                                            </p:tgtEl>
                                            <p:attrNameLst>
                                              <p:attrName>style.visibility</p:attrName>
                                            </p:attrNameLst>
                                          </p:cBhvr>
                                          <p:to>
                                            <p:strVal val="visible"/>
                                          </p:to>
                                        </p:set>
                                        <p:anim calcmode="lin" valueType="num">
                                          <p:cBhvr additive="base">
                                            <p:cTn id="54" dur="1000" fill="hold"/>
                                            <p:tgtEl>
                                              <p:spTgt spid="127"/>
                                            </p:tgtEl>
                                            <p:attrNameLst>
                                              <p:attrName>ppt_x</p:attrName>
                                            </p:attrNameLst>
                                          </p:cBhvr>
                                          <p:tavLst>
                                            <p:tav tm="0">
                                              <p:val>
                                                <p:strVal val="0-#ppt_w/2"/>
                                              </p:val>
                                            </p:tav>
                                            <p:tav tm="100000">
                                              <p:val>
                                                <p:strVal val="#ppt_x"/>
                                              </p:val>
                                            </p:tav>
                                          </p:tavLst>
                                        </p:anim>
                                        <p:anim calcmode="lin" valueType="num">
                                          <p:cBhvr additive="base">
                                            <p:cTn id="55" dur="1000" fill="hold"/>
                                            <p:tgtEl>
                                              <p:spTgt spid="127"/>
                                            </p:tgtEl>
                                            <p:attrNameLst>
                                              <p:attrName>ppt_y</p:attrName>
                                            </p:attrNameLst>
                                          </p:cBhvr>
                                          <p:tavLst>
                                            <p:tav tm="0">
                                              <p:val>
                                                <p:strVal val="#ppt_y"/>
                                              </p:val>
                                            </p:tav>
                                            <p:tav tm="100000">
                                              <p:val>
                                                <p:strVal val="#ppt_y"/>
                                              </p:val>
                                            </p:tav>
                                          </p:tavLst>
                                        </p:anim>
                                      </p:childTnLst>
                                    </p:cTn>
                                  </p:par>
                                  <p:par>
                                    <p:cTn id="56" presetID="1" presetClass="entr" presetSubtype="0" fill="hold" nodeType="withEffect">
                                      <p:stCondLst>
                                        <p:cond delay="1800"/>
                                      </p:stCondLst>
                                      <p:childTnLst>
                                        <p:set>
                                          <p:cBhvr>
                                            <p:cTn id="57"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4" grpId="1" animBg="1"/>
          <p:bldP spid="127" grpId="0"/>
          <p:bldP spid="134" grpId="0" animBg="1"/>
          <p:bldP spid="134" grpId="1" animBg="1"/>
          <p:bldP spid="135" grpId="0" animBg="1"/>
          <p:bldP spid="135" grpId="1" animBg="1"/>
          <p:bldP spid="99" grpId="0" animBg="1"/>
          <p:bldP spid="133" grpId="0" animBg="1"/>
          <p:bldP spid="133" grpId="1"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244395" y="1627139"/>
            <a:ext cx="8930936" cy="4321597"/>
          </a:xfrm>
          <a:prstGeom prst="roundRect">
            <a:avLst>
              <a:gd name="adj" fmla="val 4992"/>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93129" y="578697"/>
            <a:ext cx="2736647" cy="3154710"/>
          </a:xfrm>
          <a:prstGeom prst="rect">
            <a:avLst/>
          </a:prstGeom>
          <a:noFill/>
        </p:spPr>
        <p:txBody>
          <a:bodyPr wrap="none" rtlCol="0">
            <a:spAutoFit/>
          </a:bodyPr>
          <a:lstStyle/>
          <a:p>
            <a:r>
              <a:rPr lang="zh-CN" altLang="en-US" sz="19900" dirty="0">
                <a:solidFill>
                  <a:schemeClr val="bg1"/>
                </a:solidFill>
                <a:latin typeface="华文细黑" panose="02010600040101010101" pitchFamily="2" charset="-122"/>
                <a:ea typeface="华文细黑" panose="02010600040101010101" pitchFamily="2" charset="-122"/>
              </a:rPr>
              <a:t>“</a:t>
            </a:r>
          </a:p>
        </p:txBody>
      </p:sp>
      <p:sp>
        <p:nvSpPr>
          <p:cNvPr id="7" name="矩形 6"/>
          <p:cNvSpPr/>
          <p:nvPr/>
        </p:nvSpPr>
        <p:spPr>
          <a:xfrm>
            <a:off x="6118908" y="2076951"/>
            <a:ext cx="2323641" cy="3293209"/>
          </a:xfrm>
          <a:prstGeom prst="rect">
            <a:avLst/>
          </a:prstGeom>
          <a:noFill/>
        </p:spPr>
        <p:txBody>
          <a:bodyPr wrap="square">
            <a:spAutoFit/>
          </a:bodyPr>
          <a:lstStyle/>
          <a:p>
            <a:r>
              <a:rPr lang="zh-CN" altLang="en-US" sz="2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我们还希望能够预测明日的开盘价</a:t>
            </a:r>
            <a:r>
              <a:rPr lang="en-US" altLang="zh-CN" sz="2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t>
            </a:r>
            <a:r>
              <a:rPr lang="zh-CN" altLang="en-US" sz="2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我们用线性回归进行了预测</a:t>
            </a:r>
            <a:r>
              <a:rPr lang="en-US" altLang="zh-CN" sz="2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t>
            </a:r>
            <a:r>
              <a:rPr lang="zh-CN" altLang="en-US" sz="2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以</a:t>
            </a:r>
            <a:r>
              <a:rPr lang="en-US" altLang="zh-CN" sz="2000" b="1" dirty="0">
                <a:solidFill>
                  <a:srgbClr val="FFC000"/>
                </a:solidFill>
                <a:latin typeface="华文细黑" panose="02010600040101010101" pitchFamily="2" charset="-122"/>
                <a:ea typeface="华文细黑" panose="02010600040101010101" pitchFamily="2" charset="-122"/>
                <a:cs typeface="Arial" panose="020B0604020202020204" pitchFamily="34" charset="0"/>
              </a:rPr>
              <a:t>sh601166</a:t>
            </a:r>
            <a:r>
              <a:rPr lang="zh-CN" altLang="en-US" sz="2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为例</a:t>
            </a:r>
            <a:r>
              <a:rPr lang="en-US" altLang="zh-CN" sz="2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t>
            </a:r>
            <a:r>
              <a:rPr lang="zh-CN" altLang="en-US" sz="2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我们对他进行了回归分析</a:t>
            </a:r>
            <a:r>
              <a:rPr lang="en-US" altLang="zh-CN" sz="2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t>
            </a:r>
            <a:r>
              <a:rPr lang="zh-CN" altLang="en-US" sz="2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并且用过去一年的数据对准确度进行了分析</a:t>
            </a:r>
            <a:r>
              <a:rPr lang="en-US" altLang="zh-CN" sz="2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t>
            </a:r>
            <a:r>
              <a:rPr lang="zh-CN" altLang="en-US" sz="2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发现误差小于</a:t>
            </a:r>
            <a:r>
              <a:rPr lang="en-US" altLang="zh-CN" sz="2800" b="1" dirty="0">
                <a:solidFill>
                  <a:srgbClr val="FFC000"/>
                </a:solidFill>
                <a:latin typeface="华文细黑" panose="02010600040101010101" pitchFamily="2" charset="-122"/>
                <a:ea typeface="华文细黑" panose="02010600040101010101" pitchFamily="2" charset="-122"/>
                <a:cs typeface="Arial" panose="020B0604020202020204" pitchFamily="34" charset="0"/>
              </a:rPr>
              <a:t>0.11</a:t>
            </a:r>
            <a:r>
              <a:rPr lang="zh-CN" altLang="en-US" sz="2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t>
            </a:r>
          </a:p>
        </p:txBody>
      </p:sp>
      <p:sp>
        <p:nvSpPr>
          <p:cNvPr id="26" name="文本框 25"/>
          <p:cNvSpPr txBox="1"/>
          <p:nvPr/>
        </p:nvSpPr>
        <p:spPr>
          <a:xfrm>
            <a:off x="10078712" y="4417056"/>
            <a:ext cx="1210589" cy="707886"/>
          </a:xfrm>
          <a:prstGeom prst="rect">
            <a:avLst/>
          </a:prstGeom>
          <a:noFill/>
        </p:spPr>
        <p:txBody>
          <a:bodyPr wrap="none" rtlCol="0">
            <a:spAutoFit/>
          </a:bodyPr>
          <a:lstStyle/>
          <a:p>
            <a:pPr algn="ctr"/>
            <a:r>
              <a:rPr lang="zh-CN" altLang="en-US" sz="4000" b="1" dirty="0">
                <a:solidFill>
                  <a:srgbClr val="00CCFF"/>
                </a:solidFill>
                <a:latin typeface="华文细黑" panose="02010600040101010101" pitchFamily="2" charset="-122"/>
                <a:ea typeface="华文细黑" panose="02010600040101010101" pitchFamily="2" charset="-122"/>
              </a:rPr>
              <a:t>误差</a:t>
            </a:r>
            <a:endParaRPr lang="zh-CN" altLang="en-US" sz="4000" b="1" dirty="0">
              <a:solidFill>
                <a:schemeClr val="bg1"/>
              </a:solidFill>
              <a:latin typeface="华文细黑" panose="02010600040101010101" pitchFamily="2" charset="-122"/>
              <a:ea typeface="华文细黑" panose="02010600040101010101" pitchFamily="2" charset="-122"/>
            </a:endParaRPr>
          </a:p>
        </p:txBody>
      </p:sp>
      <p:sp>
        <p:nvSpPr>
          <p:cNvPr id="30" name="文本框 29"/>
          <p:cNvSpPr txBox="1"/>
          <p:nvPr/>
        </p:nvSpPr>
        <p:spPr>
          <a:xfrm rot="10800000">
            <a:off x="8010453" y="3370065"/>
            <a:ext cx="2736647" cy="3154710"/>
          </a:xfrm>
          <a:prstGeom prst="rect">
            <a:avLst/>
          </a:prstGeom>
          <a:noFill/>
        </p:spPr>
        <p:txBody>
          <a:bodyPr wrap="none" rtlCol="0">
            <a:spAutoFit/>
          </a:bodyPr>
          <a:lstStyle/>
          <a:p>
            <a:r>
              <a:rPr lang="zh-CN" altLang="en-US" sz="19900" dirty="0">
                <a:solidFill>
                  <a:schemeClr val="bg1"/>
                </a:solidFill>
                <a:latin typeface="华文细黑" panose="02010600040101010101" pitchFamily="2" charset="-122"/>
                <a:ea typeface="华文细黑" panose="02010600040101010101" pitchFamily="2" charset="-122"/>
              </a:rPr>
              <a:t>“</a:t>
            </a:r>
          </a:p>
        </p:txBody>
      </p:sp>
      <p:sp>
        <p:nvSpPr>
          <p:cNvPr id="31" name="文本框 30"/>
          <p:cNvSpPr txBox="1"/>
          <p:nvPr/>
        </p:nvSpPr>
        <p:spPr>
          <a:xfrm>
            <a:off x="3016669" y="283869"/>
            <a:ext cx="6158662" cy="707886"/>
          </a:xfrm>
          <a:prstGeom prst="rect">
            <a:avLst/>
          </a:prstGeom>
          <a:noFill/>
        </p:spPr>
        <p:txBody>
          <a:bodyPr wrap="square" rtlCol="0">
            <a:spAutoFit/>
          </a:bodyPr>
          <a:lstStyle/>
          <a:p>
            <a:pPr algn="ctr"/>
            <a:r>
              <a:rPr lang="zh-CN" altLang="en-US" sz="4000" b="1" dirty="0">
                <a:solidFill>
                  <a:srgbClr val="00CCFF"/>
                </a:solidFill>
                <a:latin typeface="华文细黑" panose="02010600040101010101" pitchFamily="2" charset="-122"/>
                <a:ea typeface="华文细黑" panose="02010600040101010101" pitchFamily="2" charset="-122"/>
              </a:rPr>
              <a:t>线性回归预测</a:t>
            </a:r>
          </a:p>
        </p:txBody>
      </p:sp>
      <p:grpSp>
        <p:nvGrpSpPr>
          <p:cNvPr id="35" name="组合 34"/>
          <p:cNvGrpSpPr/>
          <p:nvPr/>
        </p:nvGrpSpPr>
        <p:grpSpPr>
          <a:xfrm>
            <a:off x="9683209" y="2369265"/>
            <a:ext cx="2001600" cy="2001600"/>
            <a:chOff x="5227875" y="3125481"/>
            <a:chExt cx="2001600" cy="2001600"/>
          </a:xfrm>
        </p:grpSpPr>
        <p:sp>
          <p:nvSpPr>
            <p:cNvPr id="36" name="椭圆 35"/>
            <p:cNvSpPr/>
            <p:nvPr/>
          </p:nvSpPr>
          <p:spPr>
            <a:xfrm>
              <a:off x="5227875" y="3125481"/>
              <a:ext cx="2001600" cy="2001600"/>
            </a:xfrm>
            <a:prstGeom prst="ellipse">
              <a:avLst/>
            </a:prstGeom>
            <a:solidFill>
              <a:schemeClr val="bg1">
                <a:alpha val="9000"/>
              </a:schemeClr>
            </a:solidFill>
            <a:ln w="76200">
              <a:solidFill>
                <a:srgbClr val="333B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弧形 36"/>
            <p:cNvSpPr/>
            <p:nvPr/>
          </p:nvSpPr>
          <p:spPr>
            <a:xfrm>
              <a:off x="5229225" y="3125481"/>
              <a:ext cx="2000250" cy="2001600"/>
            </a:xfrm>
            <a:prstGeom prst="arc">
              <a:avLst>
                <a:gd name="adj1" fmla="val 16200000"/>
                <a:gd name="adj2" fmla="val 18651787"/>
              </a:avLst>
            </a:prstGeom>
            <a:ln w="76200" cmpd="sng">
              <a:solidFill>
                <a:srgbClr val="FFC000"/>
              </a:solidFill>
              <a:miter lim="800000"/>
              <a:headEnd type="ova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sp>
        <p:nvSpPr>
          <p:cNvPr id="38" name="圆角矩形标注 37"/>
          <p:cNvSpPr/>
          <p:nvPr/>
        </p:nvSpPr>
        <p:spPr>
          <a:xfrm>
            <a:off x="10090098" y="3189597"/>
            <a:ext cx="1187821" cy="517007"/>
          </a:xfrm>
          <a:prstGeom prst="wedgeRoundRectCallout">
            <a:avLst>
              <a:gd name="adj1" fmla="val 19796"/>
              <a:gd name="adj2" fmla="val 91977"/>
              <a:gd name="adj3" fmla="val 16667"/>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华文细黑" panose="02010600040101010101" pitchFamily="2" charset="-122"/>
                <a:ea typeface="华文细黑" panose="02010600040101010101" pitchFamily="2" charset="-122"/>
              </a:rPr>
              <a:t>&lt;0.11</a:t>
            </a:r>
            <a:endParaRPr lang="zh-CN" altLang="en-US" sz="2400" dirty="0">
              <a:latin typeface="华文细黑" panose="02010600040101010101" pitchFamily="2" charset="-122"/>
              <a:ea typeface="华文细黑" panose="02010600040101010101" pitchFamily="2" charset="-122"/>
            </a:endParaRPr>
          </a:p>
        </p:txBody>
      </p:sp>
      <p:pic>
        <p:nvPicPr>
          <p:cNvPr id="13" name="图片 12"/>
          <p:cNvPicPr/>
          <p:nvPr/>
        </p:nvPicPr>
        <p:blipFill>
          <a:blip r:embed="rId2"/>
          <a:stretch>
            <a:fillRect/>
          </a:stretch>
        </p:blipFill>
        <p:spPr>
          <a:xfrm>
            <a:off x="572596" y="2206064"/>
            <a:ext cx="5094622" cy="3163745"/>
          </a:xfrm>
          <a:prstGeom prst="rect">
            <a:avLst/>
          </a:prstGeom>
        </p:spPr>
      </p:pic>
    </p:spTree>
    <p:extLst>
      <p:ext uri="{BB962C8B-B14F-4D97-AF65-F5344CB8AC3E}">
        <p14:creationId xmlns:p14="http://schemas.microsoft.com/office/powerpoint/2010/main" val="184430663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0000">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14:bounceEnd="80000">
                                          <p:cBhvr additive="base">
                                            <p:cTn id="7" dur="1000" fill="hold"/>
                                            <p:tgtEl>
                                              <p:spTgt spid="31"/>
                                            </p:tgtEl>
                                            <p:attrNameLst>
                                              <p:attrName>ppt_x</p:attrName>
                                            </p:attrNameLst>
                                          </p:cBhvr>
                                          <p:tavLst>
                                            <p:tav tm="0">
                                              <p:val>
                                                <p:strVal val="#ppt_x"/>
                                              </p:val>
                                            </p:tav>
                                            <p:tav tm="100000">
                                              <p:val>
                                                <p:strVal val="#ppt_x"/>
                                              </p:val>
                                            </p:tav>
                                          </p:tavLst>
                                        </p:anim>
                                        <p:anim calcmode="lin" valueType="num" p14:bounceEnd="80000">
                                          <p:cBhvr additive="base">
                                            <p:cTn id="8" dur="1000" fill="hold"/>
                                            <p:tgtEl>
                                              <p:spTgt spid="31"/>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14:presetBounceEnd="80000">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14:bounceEnd="80000">
                                          <p:cBhvr additive="base">
                                            <p:cTn id="11" dur="1000" fill="hold"/>
                                            <p:tgtEl>
                                              <p:spTgt spid="6"/>
                                            </p:tgtEl>
                                            <p:attrNameLst>
                                              <p:attrName>ppt_x</p:attrName>
                                            </p:attrNameLst>
                                          </p:cBhvr>
                                          <p:tavLst>
                                            <p:tav tm="0">
                                              <p:val>
                                                <p:strVal val="0-#ppt_w/2"/>
                                              </p:val>
                                            </p:tav>
                                            <p:tav tm="100000">
                                              <p:val>
                                                <p:strVal val="#ppt_x"/>
                                              </p:val>
                                            </p:tav>
                                          </p:tavLst>
                                        </p:anim>
                                        <p:anim calcmode="lin" valueType="num" p14:bounceEnd="80000">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80000">
                                      <p:stCondLst>
                                        <p:cond delay="200"/>
                                      </p:stCondLst>
                                      <p:childTnLst>
                                        <p:set>
                                          <p:cBhvr>
                                            <p:cTn id="14" dur="1" fill="hold">
                                              <p:stCondLst>
                                                <p:cond delay="0"/>
                                              </p:stCondLst>
                                            </p:cTn>
                                            <p:tgtEl>
                                              <p:spTgt spid="30"/>
                                            </p:tgtEl>
                                            <p:attrNameLst>
                                              <p:attrName>style.visibility</p:attrName>
                                            </p:attrNameLst>
                                          </p:cBhvr>
                                          <p:to>
                                            <p:strVal val="visible"/>
                                          </p:to>
                                        </p:set>
                                        <p:anim calcmode="lin" valueType="num" p14:bounceEnd="80000">
                                          <p:cBhvr additive="base">
                                            <p:cTn id="15" dur="1000" fill="hold"/>
                                            <p:tgtEl>
                                              <p:spTgt spid="30"/>
                                            </p:tgtEl>
                                            <p:attrNameLst>
                                              <p:attrName>ppt_x</p:attrName>
                                            </p:attrNameLst>
                                          </p:cBhvr>
                                          <p:tavLst>
                                            <p:tav tm="0">
                                              <p:val>
                                                <p:strVal val="1+#ppt_w/2"/>
                                              </p:val>
                                            </p:tav>
                                            <p:tav tm="100000">
                                              <p:val>
                                                <p:strVal val="#ppt_x"/>
                                              </p:val>
                                            </p:tav>
                                          </p:tavLst>
                                        </p:anim>
                                        <p:anim calcmode="lin" valueType="num" p14:bounceEnd="80000">
                                          <p:cBhvr additive="base">
                                            <p:cTn id="16" dur="1000" fill="hold"/>
                                            <p:tgtEl>
                                              <p:spTgt spid="30"/>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4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2" presetClass="entr" presetSubtype="4" fill="hold" grpId="0" nodeType="withEffect" p14:presetBounceEnd="40000">
                                      <p:stCondLst>
                                        <p:cond delay="800"/>
                                      </p:stCondLst>
                                      <p:childTnLst>
                                        <p:set>
                                          <p:cBhvr>
                                            <p:cTn id="24" dur="1" fill="hold">
                                              <p:stCondLst>
                                                <p:cond delay="0"/>
                                              </p:stCondLst>
                                            </p:cTn>
                                            <p:tgtEl>
                                              <p:spTgt spid="26"/>
                                            </p:tgtEl>
                                            <p:attrNameLst>
                                              <p:attrName>style.visibility</p:attrName>
                                            </p:attrNameLst>
                                          </p:cBhvr>
                                          <p:to>
                                            <p:strVal val="visible"/>
                                          </p:to>
                                        </p:set>
                                        <p:anim calcmode="lin" valueType="num" p14:bounceEnd="40000">
                                          <p:cBhvr additive="base">
                                            <p:cTn id="25" dur="1000" fill="hold"/>
                                            <p:tgtEl>
                                              <p:spTgt spid="26"/>
                                            </p:tgtEl>
                                            <p:attrNameLst>
                                              <p:attrName>ppt_x</p:attrName>
                                            </p:attrNameLst>
                                          </p:cBhvr>
                                          <p:tavLst>
                                            <p:tav tm="0">
                                              <p:val>
                                                <p:strVal val="#ppt_x"/>
                                              </p:val>
                                            </p:tav>
                                            <p:tav tm="100000">
                                              <p:val>
                                                <p:strVal val="#ppt_x"/>
                                              </p:val>
                                            </p:tav>
                                          </p:tavLst>
                                        </p:anim>
                                        <p:anim calcmode="lin" valueType="num" p14:bounceEnd="40000">
                                          <p:cBhvr additive="base">
                                            <p:cTn id="26" dur="1000" fill="hold"/>
                                            <p:tgtEl>
                                              <p:spTgt spid="26"/>
                                            </p:tgtEl>
                                            <p:attrNameLst>
                                              <p:attrName>ppt_y</p:attrName>
                                            </p:attrNameLst>
                                          </p:cBhvr>
                                          <p:tavLst>
                                            <p:tav tm="0">
                                              <p:val>
                                                <p:strVal val="1+#ppt_h/2"/>
                                              </p:val>
                                            </p:tav>
                                            <p:tav tm="100000">
                                              <p:val>
                                                <p:strVal val="#ppt_y"/>
                                              </p:val>
                                            </p:tav>
                                          </p:tavLst>
                                        </p:anim>
                                      </p:childTnLst>
                                    </p:cTn>
                                  </p:par>
                                  <p:par>
                                    <p:cTn id="27" presetID="21" presetClass="entr" presetSubtype="1"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heel(1)">
                                          <p:cBhvr>
                                            <p:cTn id="29" dur="1000"/>
                                            <p:tgtEl>
                                              <p:spTgt spid="35"/>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00"/>
                                            <p:tgtEl>
                                              <p:spTgt spid="38"/>
                                            </p:tgtEl>
                                          </p:cBhvr>
                                        </p:animEffect>
                                      </p:childTnLst>
                                    </p:cTn>
                                  </p:par>
                                  <p:par>
                                    <p:cTn id="33" presetID="6" presetClass="emph" presetSubtype="0" fill="hold" grpId="1" nodeType="withEffect" p14:presetBounceEnd="100000">
                                      <p:stCondLst>
                                        <p:cond delay="1000"/>
                                      </p:stCondLst>
                                      <p:childTnLst>
                                        <p:animScale p14:bounceEnd="100000">
                                          <p:cBhvr>
                                            <p:cTn id="34" dur="500" fill="hold"/>
                                            <p:tgtEl>
                                              <p:spTgt spid="38"/>
                                            </p:tgtEl>
                                          </p:cBhvr>
                                          <p:by x="101000" y="101000"/>
                                          <p:from x="98000" y="98000"/>
                                          <p:to x="100000" y="100000"/>
                                        </p:animScale>
                                      </p:childTnLst>
                                    </p:cTn>
                                  </p:par>
                                  <p:par>
                                    <p:cTn id="35" presetID="10" presetClass="entr" presetSubtype="0" fill="hold" nodeType="withEffect">
                                      <p:stCondLst>
                                        <p:cond delay="10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26" grpId="0"/>
          <p:bldP spid="30" grpId="0"/>
          <p:bldP spid="31" grpId="0"/>
          <p:bldP spid="38" grpId="0" animBg="1"/>
          <p:bldP spid="3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ppt_x"/>
                                              </p:val>
                                            </p:tav>
                                            <p:tav tm="100000">
                                              <p:val>
                                                <p:strVal val="#ppt_x"/>
                                              </p:val>
                                            </p:tav>
                                          </p:tavLst>
                                        </p:anim>
                                        <p:anim calcmode="lin" valueType="num">
                                          <p:cBhvr additive="base">
                                            <p:cTn id="8" dur="1000" fill="hold"/>
                                            <p:tgtEl>
                                              <p:spTgt spid="31"/>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2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1000" fill="hold"/>
                                            <p:tgtEl>
                                              <p:spTgt spid="30"/>
                                            </p:tgtEl>
                                            <p:attrNameLst>
                                              <p:attrName>ppt_x</p:attrName>
                                            </p:attrNameLst>
                                          </p:cBhvr>
                                          <p:tavLst>
                                            <p:tav tm="0">
                                              <p:val>
                                                <p:strVal val="1+#ppt_w/2"/>
                                              </p:val>
                                            </p:tav>
                                            <p:tav tm="100000">
                                              <p:val>
                                                <p:strVal val="#ppt_x"/>
                                              </p:val>
                                            </p:tav>
                                          </p:tavLst>
                                        </p:anim>
                                        <p:anim calcmode="lin" valueType="num">
                                          <p:cBhvr additive="base">
                                            <p:cTn id="16" dur="1000" fill="hold"/>
                                            <p:tgtEl>
                                              <p:spTgt spid="30"/>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4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2" presetClass="entr" presetSubtype="4" fill="hold" grpId="0" nodeType="withEffect">
                                      <p:stCondLst>
                                        <p:cond delay="80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1000" fill="hold"/>
                                            <p:tgtEl>
                                              <p:spTgt spid="26"/>
                                            </p:tgtEl>
                                            <p:attrNameLst>
                                              <p:attrName>ppt_x</p:attrName>
                                            </p:attrNameLst>
                                          </p:cBhvr>
                                          <p:tavLst>
                                            <p:tav tm="0">
                                              <p:val>
                                                <p:strVal val="#ppt_x"/>
                                              </p:val>
                                            </p:tav>
                                            <p:tav tm="100000">
                                              <p:val>
                                                <p:strVal val="#ppt_x"/>
                                              </p:val>
                                            </p:tav>
                                          </p:tavLst>
                                        </p:anim>
                                        <p:anim calcmode="lin" valueType="num">
                                          <p:cBhvr additive="base">
                                            <p:cTn id="26" dur="1000" fill="hold"/>
                                            <p:tgtEl>
                                              <p:spTgt spid="26"/>
                                            </p:tgtEl>
                                            <p:attrNameLst>
                                              <p:attrName>ppt_y</p:attrName>
                                            </p:attrNameLst>
                                          </p:cBhvr>
                                          <p:tavLst>
                                            <p:tav tm="0">
                                              <p:val>
                                                <p:strVal val="1+#ppt_h/2"/>
                                              </p:val>
                                            </p:tav>
                                            <p:tav tm="100000">
                                              <p:val>
                                                <p:strVal val="#ppt_y"/>
                                              </p:val>
                                            </p:tav>
                                          </p:tavLst>
                                        </p:anim>
                                      </p:childTnLst>
                                    </p:cTn>
                                  </p:par>
                                  <p:par>
                                    <p:cTn id="27" presetID="21" presetClass="entr" presetSubtype="1"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heel(1)">
                                          <p:cBhvr>
                                            <p:cTn id="29" dur="1000"/>
                                            <p:tgtEl>
                                              <p:spTgt spid="35"/>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00"/>
                                            <p:tgtEl>
                                              <p:spTgt spid="38"/>
                                            </p:tgtEl>
                                          </p:cBhvr>
                                        </p:animEffect>
                                      </p:childTnLst>
                                    </p:cTn>
                                  </p:par>
                                  <p:par>
                                    <p:cTn id="33" presetID="6" presetClass="emph" presetSubtype="0" fill="hold" grpId="1" nodeType="withEffect">
                                      <p:stCondLst>
                                        <p:cond delay="1000"/>
                                      </p:stCondLst>
                                      <p:childTnLst>
                                        <p:animScale>
                                          <p:cBhvr>
                                            <p:cTn id="34" dur="500" fill="hold"/>
                                            <p:tgtEl>
                                              <p:spTgt spid="38"/>
                                            </p:tgtEl>
                                          </p:cBhvr>
                                          <p:by x="101000" y="101000"/>
                                          <p:from x="98000" y="98000"/>
                                          <p:to x="100000" y="100000"/>
                                        </p:animScale>
                                      </p:childTnLst>
                                    </p:cTn>
                                  </p:par>
                                  <p:par>
                                    <p:cTn id="35" presetID="10" presetClass="entr" presetSubtype="0" fill="hold" nodeType="withEffect">
                                      <p:stCondLst>
                                        <p:cond delay="10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26" grpId="0"/>
          <p:bldP spid="30" grpId="0"/>
          <p:bldP spid="31" grpId="0"/>
          <p:bldP spid="38" grpId="0" animBg="1"/>
          <p:bldP spid="38" grpId="1"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椭圆 81"/>
          <p:cNvSpPr/>
          <p:nvPr/>
        </p:nvSpPr>
        <p:spPr>
          <a:xfrm>
            <a:off x="3729817" y="1278411"/>
            <a:ext cx="4743080" cy="4743080"/>
          </a:xfrm>
          <a:prstGeom prst="ellipse">
            <a:avLst/>
          </a:prstGeom>
          <a:noFill/>
          <a:ln>
            <a:solidFill>
              <a:srgbClr val="A365D1">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616258" y="1719850"/>
            <a:ext cx="1869194" cy="106532"/>
            <a:chOff x="616258" y="1719850"/>
            <a:chExt cx="2556768" cy="106532"/>
          </a:xfrm>
        </p:grpSpPr>
        <p:sp>
          <p:nvSpPr>
            <p:cNvPr id="2" name="圆角矩形 1"/>
            <p:cNvSpPr/>
            <p:nvPr/>
          </p:nvSpPr>
          <p:spPr>
            <a:xfrm>
              <a:off x="616258" y="1719850"/>
              <a:ext cx="639192" cy="106532"/>
            </a:xfrm>
            <a:prstGeom prst="roundRect">
              <a:avLst>
                <a:gd name="adj" fmla="val 42308"/>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1255450" y="1719850"/>
              <a:ext cx="639192" cy="106532"/>
            </a:xfrm>
            <a:prstGeom prst="roundRect">
              <a:avLst>
                <a:gd name="adj" fmla="val 42308"/>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1894642" y="1719850"/>
              <a:ext cx="639192" cy="106532"/>
            </a:xfrm>
            <a:prstGeom prst="roundRect">
              <a:avLst>
                <a:gd name="adj" fmla="val 42308"/>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2533834" y="1719850"/>
              <a:ext cx="639192" cy="106532"/>
            </a:xfrm>
            <a:prstGeom prst="roundRect">
              <a:avLst>
                <a:gd name="adj" fmla="val 42308"/>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p:cNvSpPr txBox="1"/>
          <p:nvPr/>
        </p:nvSpPr>
        <p:spPr>
          <a:xfrm>
            <a:off x="616258" y="678217"/>
            <a:ext cx="1478290" cy="369332"/>
          </a:xfrm>
          <a:prstGeom prst="rect">
            <a:avLst/>
          </a:prstGeom>
          <a:noFill/>
        </p:spPr>
        <p:txBody>
          <a:bodyPr wrap="none" rtlCol="0">
            <a:spAutoFit/>
          </a:bodyPr>
          <a:lstStyle/>
          <a:p>
            <a:r>
              <a:rPr lang="en-US" altLang="zh-CN" dirty="0" smtClean="0">
                <a:solidFill>
                  <a:schemeClr val="bg1"/>
                </a:solidFill>
                <a:latin typeface="华文细黑" panose="02010600040101010101" pitchFamily="2" charset="-122"/>
                <a:ea typeface="华文细黑" panose="02010600040101010101" pitchFamily="2" charset="-122"/>
              </a:rPr>
              <a:t>15.3~15.525</a:t>
            </a:r>
            <a:endParaRPr lang="zh-CN" altLang="en-US" dirty="0">
              <a:solidFill>
                <a:schemeClr val="bg1"/>
              </a:solidFill>
              <a:latin typeface="华文细黑" panose="02010600040101010101" pitchFamily="2" charset="-122"/>
              <a:ea typeface="华文细黑" panose="02010600040101010101" pitchFamily="2" charset="-122"/>
            </a:endParaRPr>
          </a:p>
        </p:txBody>
      </p:sp>
      <p:sp>
        <p:nvSpPr>
          <p:cNvPr id="28" name="文本框 27"/>
          <p:cNvSpPr txBox="1"/>
          <p:nvPr/>
        </p:nvSpPr>
        <p:spPr>
          <a:xfrm>
            <a:off x="616258" y="986676"/>
            <a:ext cx="1152880" cy="707886"/>
          </a:xfrm>
          <a:prstGeom prst="rect">
            <a:avLst/>
          </a:prstGeom>
          <a:noFill/>
        </p:spPr>
        <p:txBody>
          <a:bodyPr wrap="none" rtlCol="0">
            <a:spAutoFit/>
          </a:bodyPr>
          <a:lstStyle/>
          <a:p>
            <a:r>
              <a:rPr lang="en-US" altLang="zh-CN" sz="4000" b="1" dirty="0">
                <a:solidFill>
                  <a:schemeClr val="bg1"/>
                </a:solidFill>
                <a:latin typeface="华文细黑" panose="02010600040101010101" pitchFamily="2" charset="-122"/>
                <a:ea typeface="华文细黑" panose="02010600040101010101" pitchFamily="2" charset="-122"/>
              </a:rPr>
              <a:t>4</a:t>
            </a:r>
            <a:r>
              <a:rPr lang="en-US" altLang="zh-CN" sz="4000" b="1" dirty="0" smtClean="0">
                <a:solidFill>
                  <a:schemeClr val="bg1"/>
                </a:solidFill>
                <a:latin typeface="华文细黑" panose="02010600040101010101" pitchFamily="2" charset="-122"/>
                <a:ea typeface="华文细黑" panose="02010600040101010101" pitchFamily="2" charset="-122"/>
              </a:rPr>
              <a:t>0</a:t>
            </a:r>
            <a:r>
              <a:rPr lang="en-US" altLang="zh-CN" sz="4000" b="1" dirty="0">
                <a:solidFill>
                  <a:schemeClr val="bg1"/>
                </a:solidFill>
                <a:latin typeface="华文细黑" panose="02010600040101010101" pitchFamily="2" charset="-122"/>
                <a:ea typeface="华文细黑" panose="02010600040101010101" pitchFamily="2" charset="-122"/>
              </a:rPr>
              <a:t>%</a:t>
            </a:r>
            <a:endParaRPr lang="zh-CN" altLang="en-US" sz="4000" b="1" dirty="0">
              <a:solidFill>
                <a:schemeClr val="bg1"/>
              </a:solidFill>
              <a:latin typeface="华文细黑" panose="02010600040101010101" pitchFamily="2" charset="-122"/>
              <a:ea typeface="华文细黑" panose="02010600040101010101" pitchFamily="2" charset="-122"/>
            </a:endParaRPr>
          </a:p>
        </p:txBody>
      </p:sp>
      <p:grpSp>
        <p:nvGrpSpPr>
          <p:cNvPr id="11" name="组合 10"/>
          <p:cNvGrpSpPr/>
          <p:nvPr/>
        </p:nvGrpSpPr>
        <p:grpSpPr>
          <a:xfrm>
            <a:off x="616258" y="3170984"/>
            <a:ext cx="755298" cy="106532"/>
            <a:chOff x="616258" y="3170984"/>
            <a:chExt cx="1033130" cy="106532"/>
          </a:xfrm>
        </p:grpSpPr>
        <p:sp>
          <p:nvSpPr>
            <p:cNvPr id="31" name="圆角矩形 30"/>
            <p:cNvSpPr/>
            <p:nvPr/>
          </p:nvSpPr>
          <p:spPr>
            <a:xfrm>
              <a:off x="616258" y="3170984"/>
              <a:ext cx="639192" cy="106532"/>
            </a:xfrm>
            <a:prstGeom prst="roundRect">
              <a:avLst>
                <a:gd name="adj" fmla="val 42308"/>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1255449" y="3170984"/>
              <a:ext cx="393939" cy="106532"/>
            </a:xfrm>
            <a:prstGeom prst="roundRect">
              <a:avLst>
                <a:gd name="adj" fmla="val 42308"/>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grpSp>
      <p:sp>
        <p:nvSpPr>
          <p:cNvPr id="36" name="文本框 35"/>
          <p:cNvSpPr txBox="1"/>
          <p:nvPr/>
        </p:nvSpPr>
        <p:spPr>
          <a:xfrm>
            <a:off x="616258" y="2129351"/>
            <a:ext cx="1606530" cy="369332"/>
          </a:xfrm>
          <a:prstGeom prst="rect">
            <a:avLst/>
          </a:prstGeom>
          <a:noFill/>
        </p:spPr>
        <p:txBody>
          <a:bodyPr wrap="none" rtlCol="0">
            <a:spAutoFit/>
          </a:bodyPr>
          <a:lstStyle/>
          <a:p>
            <a:r>
              <a:rPr lang="en-US" altLang="zh-CN" dirty="0" smtClean="0">
                <a:solidFill>
                  <a:schemeClr val="bg1"/>
                </a:solidFill>
                <a:latin typeface="华文细黑" panose="02010600040101010101" pitchFamily="2" charset="-122"/>
                <a:ea typeface="华文细黑" panose="02010600040101010101" pitchFamily="2" charset="-122"/>
              </a:rPr>
              <a:t>15.525~15.75</a:t>
            </a:r>
            <a:endParaRPr lang="zh-CN" altLang="en-US" dirty="0">
              <a:solidFill>
                <a:schemeClr val="bg1"/>
              </a:solidFill>
              <a:latin typeface="华文细黑" panose="02010600040101010101" pitchFamily="2" charset="-122"/>
              <a:ea typeface="华文细黑" panose="02010600040101010101" pitchFamily="2" charset="-122"/>
            </a:endParaRPr>
          </a:p>
        </p:txBody>
      </p:sp>
      <p:sp>
        <p:nvSpPr>
          <p:cNvPr id="37" name="文本框 36"/>
          <p:cNvSpPr txBox="1"/>
          <p:nvPr/>
        </p:nvSpPr>
        <p:spPr>
          <a:xfrm>
            <a:off x="616258" y="2437810"/>
            <a:ext cx="1152880" cy="707886"/>
          </a:xfrm>
          <a:prstGeom prst="rect">
            <a:avLst/>
          </a:prstGeom>
          <a:noFill/>
        </p:spPr>
        <p:txBody>
          <a:bodyPr wrap="none" rtlCol="0">
            <a:spAutoFit/>
          </a:bodyPr>
          <a:lstStyle/>
          <a:p>
            <a:r>
              <a:rPr lang="en-US" altLang="zh-CN" sz="4000" b="1" dirty="0" smtClean="0">
                <a:solidFill>
                  <a:schemeClr val="bg1"/>
                </a:solidFill>
                <a:latin typeface="华文细黑" panose="02010600040101010101" pitchFamily="2" charset="-122"/>
                <a:ea typeface="华文细黑" panose="02010600040101010101" pitchFamily="2" charset="-122"/>
              </a:rPr>
              <a:t>15%</a:t>
            </a:r>
            <a:endParaRPr lang="zh-CN" altLang="en-US" sz="4000" b="1" dirty="0">
              <a:solidFill>
                <a:schemeClr val="bg1"/>
              </a:solidFill>
              <a:latin typeface="华文细黑" panose="02010600040101010101" pitchFamily="2" charset="-122"/>
              <a:ea typeface="华文细黑" panose="02010600040101010101" pitchFamily="2" charset="-122"/>
            </a:endParaRPr>
          </a:p>
        </p:txBody>
      </p:sp>
      <p:sp>
        <p:nvSpPr>
          <p:cNvPr id="50" name="文本框 49"/>
          <p:cNvSpPr txBox="1"/>
          <p:nvPr/>
        </p:nvSpPr>
        <p:spPr>
          <a:xfrm>
            <a:off x="616258" y="3580485"/>
            <a:ext cx="1606530" cy="369332"/>
          </a:xfrm>
          <a:prstGeom prst="rect">
            <a:avLst/>
          </a:prstGeom>
          <a:noFill/>
        </p:spPr>
        <p:txBody>
          <a:bodyPr wrap="none" rtlCol="0">
            <a:spAutoFit/>
          </a:bodyPr>
          <a:lstStyle/>
          <a:p>
            <a:r>
              <a:rPr lang="en-US" altLang="zh-CN" dirty="0" smtClean="0">
                <a:solidFill>
                  <a:schemeClr val="bg1"/>
                </a:solidFill>
                <a:latin typeface="华文细黑" panose="02010600040101010101" pitchFamily="2" charset="-122"/>
                <a:ea typeface="华文细黑" panose="02010600040101010101" pitchFamily="2" charset="-122"/>
              </a:rPr>
              <a:t>15.75~15.975</a:t>
            </a:r>
            <a:endParaRPr lang="zh-CN" altLang="en-US" dirty="0">
              <a:solidFill>
                <a:schemeClr val="bg1"/>
              </a:solidFill>
              <a:latin typeface="华文细黑" panose="02010600040101010101" pitchFamily="2" charset="-122"/>
              <a:ea typeface="华文细黑" panose="02010600040101010101" pitchFamily="2" charset="-122"/>
            </a:endParaRPr>
          </a:p>
        </p:txBody>
      </p:sp>
      <p:sp>
        <p:nvSpPr>
          <p:cNvPr id="51" name="文本框 50"/>
          <p:cNvSpPr txBox="1"/>
          <p:nvPr/>
        </p:nvSpPr>
        <p:spPr>
          <a:xfrm>
            <a:off x="616258" y="3888944"/>
            <a:ext cx="1152880" cy="707886"/>
          </a:xfrm>
          <a:prstGeom prst="rect">
            <a:avLst/>
          </a:prstGeom>
          <a:noFill/>
        </p:spPr>
        <p:txBody>
          <a:bodyPr wrap="none" rtlCol="0">
            <a:spAutoFit/>
          </a:bodyPr>
          <a:lstStyle/>
          <a:p>
            <a:r>
              <a:rPr lang="en-US" altLang="zh-CN" sz="4000" b="1" dirty="0">
                <a:solidFill>
                  <a:schemeClr val="bg1"/>
                </a:solidFill>
                <a:latin typeface="华文细黑" panose="02010600040101010101" pitchFamily="2" charset="-122"/>
                <a:ea typeface="华文细黑" panose="02010600040101010101" pitchFamily="2" charset="-122"/>
              </a:rPr>
              <a:t>1</a:t>
            </a:r>
            <a:r>
              <a:rPr lang="en-US" altLang="zh-CN" sz="4000" b="1" dirty="0" smtClean="0">
                <a:solidFill>
                  <a:schemeClr val="bg1"/>
                </a:solidFill>
                <a:latin typeface="华文细黑" panose="02010600040101010101" pitchFamily="2" charset="-122"/>
                <a:ea typeface="华文细黑" panose="02010600040101010101" pitchFamily="2" charset="-122"/>
              </a:rPr>
              <a:t>0</a:t>
            </a:r>
            <a:r>
              <a:rPr lang="en-US" altLang="zh-CN" sz="4000" b="1" dirty="0">
                <a:solidFill>
                  <a:schemeClr val="bg1"/>
                </a:solidFill>
                <a:latin typeface="华文细黑" panose="02010600040101010101" pitchFamily="2" charset="-122"/>
                <a:ea typeface="华文细黑" panose="02010600040101010101" pitchFamily="2" charset="-122"/>
              </a:rPr>
              <a:t>%</a:t>
            </a:r>
            <a:endParaRPr lang="zh-CN" altLang="en-US" sz="4000" b="1" dirty="0">
              <a:solidFill>
                <a:schemeClr val="bg1"/>
              </a:solidFill>
              <a:latin typeface="华文细黑" panose="02010600040101010101" pitchFamily="2" charset="-122"/>
              <a:ea typeface="华文细黑" panose="02010600040101010101" pitchFamily="2" charset="-122"/>
            </a:endParaRPr>
          </a:p>
        </p:txBody>
      </p:sp>
      <p:grpSp>
        <p:nvGrpSpPr>
          <p:cNvPr id="13" name="组合 12"/>
          <p:cNvGrpSpPr/>
          <p:nvPr/>
        </p:nvGrpSpPr>
        <p:grpSpPr>
          <a:xfrm>
            <a:off x="616258" y="6073252"/>
            <a:ext cx="1401895" cy="106532"/>
            <a:chOff x="616258" y="6073252"/>
            <a:chExt cx="1917576" cy="106532"/>
          </a:xfrm>
        </p:grpSpPr>
        <p:sp>
          <p:nvSpPr>
            <p:cNvPr id="52" name="圆角矩形 51"/>
            <p:cNvSpPr/>
            <p:nvPr/>
          </p:nvSpPr>
          <p:spPr>
            <a:xfrm>
              <a:off x="616258" y="6073252"/>
              <a:ext cx="639192" cy="106532"/>
            </a:xfrm>
            <a:prstGeom prst="roundRect">
              <a:avLst>
                <a:gd name="adj" fmla="val 42308"/>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a:off x="1255450" y="6073252"/>
              <a:ext cx="639192" cy="106532"/>
            </a:xfrm>
            <a:prstGeom prst="roundRect">
              <a:avLst>
                <a:gd name="adj" fmla="val 42308"/>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53"/>
            <p:cNvSpPr/>
            <p:nvPr/>
          </p:nvSpPr>
          <p:spPr>
            <a:xfrm>
              <a:off x="1894642" y="6073252"/>
              <a:ext cx="639192" cy="106532"/>
            </a:xfrm>
            <a:prstGeom prst="roundRect">
              <a:avLst>
                <a:gd name="adj" fmla="val 42308"/>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16258" y="5031619"/>
            <a:ext cx="1478290" cy="369332"/>
          </a:xfrm>
          <a:prstGeom prst="rect">
            <a:avLst/>
          </a:prstGeom>
          <a:noFill/>
        </p:spPr>
        <p:txBody>
          <a:bodyPr wrap="none" rtlCol="0">
            <a:spAutoFit/>
          </a:bodyPr>
          <a:lstStyle/>
          <a:p>
            <a:r>
              <a:rPr lang="en-US" altLang="zh-CN" dirty="0" smtClean="0">
                <a:solidFill>
                  <a:schemeClr val="bg1"/>
                </a:solidFill>
                <a:latin typeface="华文细黑" panose="02010600040101010101" pitchFamily="2" charset="-122"/>
                <a:ea typeface="华文细黑" panose="02010600040101010101" pitchFamily="2" charset="-122"/>
              </a:rPr>
              <a:t>15.975~16.2</a:t>
            </a:r>
            <a:endParaRPr lang="zh-CN" altLang="en-US" dirty="0">
              <a:solidFill>
                <a:schemeClr val="bg1"/>
              </a:solidFill>
              <a:latin typeface="华文细黑" panose="02010600040101010101" pitchFamily="2" charset="-122"/>
              <a:ea typeface="华文细黑" panose="02010600040101010101" pitchFamily="2" charset="-122"/>
            </a:endParaRPr>
          </a:p>
        </p:txBody>
      </p:sp>
      <p:sp>
        <p:nvSpPr>
          <p:cNvPr id="58" name="文本框 57"/>
          <p:cNvSpPr txBox="1"/>
          <p:nvPr/>
        </p:nvSpPr>
        <p:spPr>
          <a:xfrm>
            <a:off x="616258" y="5340078"/>
            <a:ext cx="1149674" cy="707886"/>
          </a:xfrm>
          <a:prstGeom prst="rect">
            <a:avLst/>
          </a:prstGeom>
          <a:noFill/>
        </p:spPr>
        <p:txBody>
          <a:bodyPr wrap="none" rtlCol="0">
            <a:spAutoFit/>
          </a:bodyPr>
          <a:lstStyle/>
          <a:p>
            <a:r>
              <a:rPr lang="en-US" altLang="zh-CN" sz="4000" b="1" dirty="0">
                <a:solidFill>
                  <a:schemeClr val="bg1"/>
                </a:solidFill>
                <a:latin typeface="华文细黑" panose="02010600040101010101" pitchFamily="2" charset="-122"/>
                <a:ea typeface="华文细黑" panose="02010600040101010101" pitchFamily="2" charset="-122"/>
              </a:rPr>
              <a:t>30%</a:t>
            </a:r>
            <a:endParaRPr lang="zh-CN" altLang="en-US" sz="4000" b="1" dirty="0">
              <a:solidFill>
                <a:schemeClr val="bg1"/>
              </a:solidFill>
              <a:latin typeface="华文细黑" panose="02010600040101010101" pitchFamily="2" charset="-122"/>
              <a:ea typeface="华文细黑" panose="02010600040101010101" pitchFamily="2" charset="-122"/>
            </a:endParaRPr>
          </a:p>
        </p:txBody>
      </p:sp>
      <p:sp>
        <p:nvSpPr>
          <p:cNvPr id="45" name="圆角矩形 44"/>
          <p:cNvSpPr/>
          <p:nvPr/>
        </p:nvSpPr>
        <p:spPr>
          <a:xfrm>
            <a:off x="616258" y="4622118"/>
            <a:ext cx="467298" cy="106532"/>
          </a:xfrm>
          <a:prstGeom prst="roundRect">
            <a:avLst>
              <a:gd name="adj" fmla="val 42308"/>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8872768" y="1515998"/>
            <a:ext cx="2857497" cy="4955203"/>
          </a:xfrm>
          <a:prstGeom prst="rect">
            <a:avLst/>
          </a:prstGeom>
          <a:noFill/>
        </p:spPr>
        <p:txBody>
          <a:bodyPr wrap="square">
            <a:spAutoFit/>
          </a:bodyPr>
          <a:lstStyle/>
          <a:p>
            <a:r>
              <a:rPr lang="zh-CN" altLang="en-US" sz="20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我们</a:t>
            </a:r>
            <a:r>
              <a:rPr lang="zh-CN" altLang="en-US" sz="2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为用户提供了</a:t>
            </a:r>
            <a:r>
              <a:rPr lang="en-US" altLang="zh-CN" sz="2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15</a:t>
            </a:r>
            <a:r>
              <a:rPr lang="zh-CN" altLang="en-US" sz="2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天内的股票价格区间的概率分布，通过近期一个月的股票的状态分布和状态一步转移矩阵计算出状态转移概率矩阵，预测出</a:t>
            </a:r>
            <a:r>
              <a:rPr lang="zh-CN" altLang="en-US" sz="20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接下来时间股票价格</a:t>
            </a:r>
            <a:r>
              <a:rPr lang="zh-CN" altLang="en-US" sz="2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状态概率分布</a:t>
            </a:r>
            <a:r>
              <a:rPr lang="zh-CN" altLang="en-US" sz="20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段如</a:t>
            </a:r>
            <a:r>
              <a:rPr lang="en-US" altLang="zh-CN" sz="2000" b="1" dirty="0" smtClean="0">
                <a:solidFill>
                  <a:srgbClr val="FFC000"/>
                </a:solidFill>
                <a:latin typeface="华文细黑" panose="02010600040101010101" pitchFamily="2" charset="-122"/>
                <a:ea typeface="华文细黑" panose="02010600040101010101" pitchFamily="2" charset="-122"/>
                <a:cs typeface="Arial" panose="020B0604020202020204" pitchFamily="34" charset="0"/>
              </a:rPr>
              <a:t>sh000001</a:t>
            </a:r>
            <a:r>
              <a:rPr lang="zh-CN" altLang="en-US" sz="20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，拟合预测下一个工作日的收盘价为</a:t>
            </a:r>
            <a:r>
              <a:rPr lang="en-US" altLang="zh-CN" sz="2000" b="1" dirty="0">
                <a:solidFill>
                  <a:srgbClr val="FFC000"/>
                </a:solidFill>
                <a:latin typeface="华文细黑" panose="02010600040101010101" pitchFamily="2" charset="-122"/>
                <a:ea typeface="华文细黑" panose="02010600040101010101" pitchFamily="2" charset="-122"/>
                <a:cs typeface="Arial" panose="020B0604020202020204" pitchFamily="34" charset="0"/>
              </a:rPr>
              <a:t>15.276</a:t>
            </a:r>
            <a:r>
              <a:rPr lang="zh-CN" altLang="en-US" sz="20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，马尔可夫概率分布预测下一个工作日有</a:t>
            </a:r>
            <a:r>
              <a:rPr lang="en-US" altLang="zh-CN" sz="2400" b="1" dirty="0">
                <a:solidFill>
                  <a:srgbClr val="FFC000"/>
                </a:solidFill>
                <a:latin typeface="华文细黑" panose="02010600040101010101" pitchFamily="2" charset="-122"/>
                <a:ea typeface="华文细黑" panose="02010600040101010101" pitchFamily="2" charset="-122"/>
                <a:cs typeface="Arial" panose="020B0604020202020204" pitchFamily="34" charset="0"/>
              </a:rPr>
              <a:t>43.75%</a:t>
            </a:r>
            <a:r>
              <a:rPr lang="zh-CN" altLang="en-US" sz="20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落在小于</a:t>
            </a:r>
            <a:r>
              <a:rPr lang="en-US" altLang="zh-CN" sz="2000" b="1" dirty="0">
                <a:solidFill>
                  <a:srgbClr val="FFC000"/>
                </a:solidFill>
                <a:latin typeface="华文细黑" panose="02010600040101010101" pitchFamily="2" charset="-122"/>
                <a:ea typeface="华文细黑" panose="02010600040101010101" pitchFamily="2" charset="-122"/>
                <a:cs typeface="Arial" panose="020B0604020202020204" pitchFamily="34" charset="0"/>
              </a:rPr>
              <a:t>15.525</a:t>
            </a:r>
            <a:r>
              <a:rPr lang="zh-CN" altLang="en-US" sz="20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区间内，两种预测的结果是符合的。</a:t>
            </a:r>
          </a:p>
          <a:p>
            <a:pPr algn="r"/>
            <a:r>
              <a:rPr lang="en-GB" altLang="zh-CN" sz="12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 </a:t>
            </a:r>
            <a:endParaRPr lang="en-GB"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73" name="文本框 72"/>
          <p:cNvSpPr txBox="1"/>
          <p:nvPr/>
        </p:nvSpPr>
        <p:spPr>
          <a:xfrm>
            <a:off x="6270469" y="639837"/>
            <a:ext cx="5459797" cy="707886"/>
          </a:xfrm>
          <a:prstGeom prst="rect">
            <a:avLst/>
          </a:prstGeom>
          <a:noFill/>
        </p:spPr>
        <p:txBody>
          <a:bodyPr wrap="square" rtlCol="0">
            <a:spAutoFit/>
          </a:bodyPr>
          <a:lstStyle/>
          <a:p>
            <a:pPr algn="r"/>
            <a:r>
              <a:rPr lang="zh-CN" altLang="en-US" sz="4000" b="1" dirty="0">
                <a:solidFill>
                  <a:srgbClr val="00CCFF"/>
                </a:solidFill>
                <a:latin typeface="华文细黑" panose="02010600040101010101" pitchFamily="2" charset="-122"/>
                <a:ea typeface="华文细黑" panose="02010600040101010101" pitchFamily="2" charset="-122"/>
              </a:rPr>
              <a:t>马尔可夫状态转移矩阵</a:t>
            </a:r>
          </a:p>
        </p:txBody>
      </p:sp>
      <p:pic>
        <p:nvPicPr>
          <p:cNvPr id="6" name="图片 5"/>
          <p:cNvPicPr>
            <a:picLocks noChangeAspect="1"/>
          </p:cNvPicPr>
          <p:nvPr/>
        </p:nvPicPr>
        <p:blipFill>
          <a:blip r:embed="rId2"/>
          <a:stretch>
            <a:fillRect/>
          </a:stretch>
        </p:blipFill>
        <p:spPr>
          <a:xfrm>
            <a:off x="2574705" y="1536041"/>
            <a:ext cx="6146521" cy="3864910"/>
          </a:xfrm>
          <a:prstGeom prst="rect">
            <a:avLst/>
          </a:prstGeom>
        </p:spPr>
      </p:pic>
    </p:spTree>
    <p:extLst>
      <p:ext uri="{BB962C8B-B14F-4D97-AF65-F5344CB8AC3E}">
        <p14:creationId xmlns:p14="http://schemas.microsoft.com/office/powerpoint/2010/main" val="219727226"/>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200"/>
                                            <p:tgtEl>
                                              <p:spTgt spid="82"/>
                                            </p:tgtEl>
                                          </p:cBhvr>
                                        </p:animEffect>
                                      </p:childTnLst>
                                    </p:cTn>
                                  </p:par>
                                  <p:par>
                                    <p:cTn id="8" presetID="6" presetClass="emph" presetSubtype="0" fill="hold" grpId="1" nodeType="withEffect" p14:presetBounceEnd="100000">
                                      <p:stCondLst>
                                        <p:cond delay="500"/>
                                      </p:stCondLst>
                                      <p:childTnLst>
                                        <p:animScale p14:bounceEnd="100000">
                                          <p:cBhvr>
                                            <p:cTn id="9" dur="3000" fill="hold"/>
                                            <p:tgtEl>
                                              <p:spTgt spid="82"/>
                                            </p:tgtEl>
                                          </p:cBhvr>
                                          <p:by x="100500" y="100500"/>
                                          <p:from x="98000" y="98000"/>
                                        </p:animScale>
                                      </p:childTnLst>
                                    </p:cTn>
                                  </p:par>
                                  <p:par>
                                    <p:cTn id="10" presetID="2" presetClass="entr" presetSubtype="8" fill="hold" nodeType="withEffect">
                                      <p:stCondLst>
                                        <p:cond delay="50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500"/>
                                      </p:stCondLst>
                                      <p:childTnLst>
                                        <p:set>
                                          <p:cBhvr>
                                            <p:cTn id="15" dur="1" fill="hold">
                                              <p:stCondLst>
                                                <p:cond delay="0"/>
                                              </p:stCondLst>
                                            </p:cTn>
                                            <p:tgtEl>
                                              <p:spTgt spid="71"/>
                                            </p:tgtEl>
                                            <p:attrNameLst>
                                              <p:attrName>style.visibility</p:attrName>
                                            </p:attrNameLst>
                                          </p:cBhvr>
                                          <p:to>
                                            <p:strVal val="visible"/>
                                          </p:to>
                                        </p:set>
                                        <p:animEffect transition="in" filter="wipe(left)">
                                          <p:cBhvr>
                                            <p:cTn id="16" dur="500"/>
                                            <p:tgtEl>
                                              <p:spTgt spid="71"/>
                                            </p:tgtEl>
                                          </p:cBhvr>
                                        </p:animEffect>
                                      </p:childTnLst>
                                    </p:cTn>
                                  </p:par>
                                  <p:par>
                                    <p:cTn id="17" presetID="22" presetClass="entr" presetSubtype="8" fill="hold" grpId="0" nodeType="withEffect">
                                      <p:stCondLst>
                                        <p:cond delay="500"/>
                                      </p:stCondLst>
                                      <p:childTnLst>
                                        <p:set>
                                          <p:cBhvr>
                                            <p:cTn id="18" dur="1" fill="hold">
                                              <p:stCondLst>
                                                <p:cond delay="0"/>
                                              </p:stCondLst>
                                            </p:cTn>
                                            <p:tgtEl>
                                              <p:spTgt spid="73"/>
                                            </p:tgtEl>
                                            <p:attrNameLst>
                                              <p:attrName>style.visibility</p:attrName>
                                            </p:attrNameLst>
                                          </p:cBhvr>
                                          <p:to>
                                            <p:strVal val="visible"/>
                                          </p:to>
                                        </p:set>
                                        <p:animEffect transition="in" filter="wipe(left)">
                                          <p:cBhvr>
                                            <p:cTn id="19" dur="500"/>
                                            <p:tgtEl>
                                              <p:spTgt spid="73"/>
                                            </p:tgtEl>
                                          </p:cBhvr>
                                        </p:animEffect>
                                      </p:childTnLst>
                                    </p:cTn>
                                  </p:par>
                                  <p:par>
                                    <p:cTn id="20" presetID="2" presetClass="entr" presetSubtype="8" fill="hold" nodeType="withEffect">
                                      <p:stCondLst>
                                        <p:cond delay="50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0-#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50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fill="hold"/>
                                            <p:tgtEl>
                                              <p:spTgt spid="45"/>
                                            </p:tgtEl>
                                            <p:attrNameLst>
                                              <p:attrName>ppt_x</p:attrName>
                                            </p:attrNameLst>
                                          </p:cBhvr>
                                          <p:tavLst>
                                            <p:tav tm="0">
                                              <p:val>
                                                <p:strVal val="0-#ppt_w/2"/>
                                              </p:val>
                                            </p:tav>
                                            <p:tav tm="100000">
                                              <p:val>
                                                <p:strVal val="#ppt_x"/>
                                              </p:val>
                                            </p:tav>
                                          </p:tavLst>
                                        </p:anim>
                                        <p:anim calcmode="lin" valueType="num">
                                          <p:cBhvr additive="base">
                                            <p:cTn id="27" dur="500" fill="hold"/>
                                            <p:tgtEl>
                                              <p:spTgt spid="45"/>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50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0-#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10" presetClass="entr" presetSubtype="0" fill="hold" nodeType="withEffect">
                                      <p:stCondLst>
                                        <p:cond delay="1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200"/>
                                            <p:tgtEl>
                                              <p:spTgt spid="6"/>
                                            </p:tgtEl>
                                          </p:cBhvr>
                                        </p:animEffect>
                                      </p:childTnLst>
                                    </p:cTn>
                                  </p:par>
                                  <p:par>
                                    <p:cTn id="35" presetID="6" presetClass="emph" presetSubtype="0" fill="hold" nodeType="withEffect" p14:presetBounceEnd="100000">
                                      <p:stCondLst>
                                        <p:cond delay="100"/>
                                      </p:stCondLst>
                                      <p:childTnLst>
                                        <p:animScale p14:bounceEnd="100000">
                                          <p:cBhvr>
                                            <p:cTn id="36" dur="3000" fill="hold"/>
                                            <p:tgtEl>
                                              <p:spTgt spid="6"/>
                                            </p:tgtEl>
                                          </p:cBhvr>
                                          <p:by x="100500" y="100500"/>
                                          <p:from x="98000" y="98000"/>
                                        </p:animScale>
                                      </p:childTnLst>
                                    </p:cTn>
                                  </p:par>
                                  <p:par>
                                    <p:cTn id="37" presetID="2" presetClass="entr" presetSubtype="8" fill="hold" grpId="0" nodeType="withEffect">
                                      <p:stCondLst>
                                        <p:cond delay="50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0-#ppt_w/2"/>
                                              </p:val>
                                            </p:tav>
                                            <p:tav tm="100000">
                                              <p:val>
                                                <p:strVal val="#ppt_x"/>
                                              </p:val>
                                            </p:tav>
                                          </p:tavLst>
                                        </p:anim>
                                        <p:anim calcmode="lin" valueType="num">
                                          <p:cBhvr additive="base">
                                            <p:cTn id="40" dur="500" fill="hold"/>
                                            <p:tgtEl>
                                              <p:spTgt spid="28"/>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50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0-#ppt_w/2"/>
                                              </p:val>
                                            </p:tav>
                                            <p:tav tm="100000">
                                              <p:val>
                                                <p:strVal val="#ppt_x"/>
                                              </p:val>
                                            </p:tav>
                                          </p:tavLst>
                                        </p:anim>
                                        <p:anim calcmode="lin" valueType="num">
                                          <p:cBhvr additive="base">
                                            <p:cTn id="44" dur="500" fill="hold"/>
                                            <p:tgtEl>
                                              <p:spTgt spid="27"/>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50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500" fill="hold"/>
                                            <p:tgtEl>
                                              <p:spTgt spid="36"/>
                                            </p:tgtEl>
                                            <p:attrNameLst>
                                              <p:attrName>ppt_x</p:attrName>
                                            </p:attrNameLst>
                                          </p:cBhvr>
                                          <p:tavLst>
                                            <p:tav tm="0">
                                              <p:val>
                                                <p:strVal val="0-#ppt_w/2"/>
                                              </p:val>
                                            </p:tav>
                                            <p:tav tm="100000">
                                              <p:val>
                                                <p:strVal val="#ppt_x"/>
                                              </p:val>
                                            </p:tav>
                                          </p:tavLst>
                                        </p:anim>
                                        <p:anim calcmode="lin" valueType="num">
                                          <p:cBhvr additive="base">
                                            <p:cTn id="48" dur="500" fill="hold"/>
                                            <p:tgtEl>
                                              <p:spTgt spid="36"/>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500"/>
                                      </p:stCondLst>
                                      <p:childTnLst>
                                        <p:set>
                                          <p:cBhvr>
                                            <p:cTn id="50" dur="1" fill="hold">
                                              <p:stCondLst>
                                                <p:cond delay="0"/>
                                              </p:stCondLst>
                                            </p:cTn>
                                            <p:tgtEl>
                                              <p:spTgt spid="37"/>
                                            </p:tgtEl>
                                            <p:attrNameLst>
                                              <p:attrName>style.visibility</p:attrName>
                                            </p:attrNameLst>
                                          </p:cBhvr>
                                          <p:to>
                                            <p:strVal val="visible"/>
                                          </p:to>
                                        </p:set>
                                        <p:anim calcmode="lin" valueType="num">
                                          <p:cBhvr additive="base">
                                            <p:cTn id="51" dur="500" fill="hold"/>
                                            <p:tgtEl>
                                              <p:spTgt spid="37"/>
                                            </p:tgtEl>
                                            <p:attrNameLst>
                                              <p:attrName>ppt_x</p:attrName>
                                            </p:attrNameLst>
                                          </p:cBhvr>
                                          <p:tavLst>
                                            <p:tav tm="0">
                                              <p:val>
                                                <p:strVal val="0-#ppt_w/2"/>
                                              </p:val>
                                            </p:tav>
                                            <p:tav tm="100000">
                                              <p:val>
                                                <p:strVal val="#ppt_x"/>
                                              </p:val>
                                            </p:tav>
                                          </p:tavLst>
                                        </p:anim>
                                        <p:anim calcmode="lin" valueType="num">
                                          <p:cBhvr additive="base">
                                            <p:cTn id="52" dur="500" fill="hold"/>
                                            <p:tgtEl>
                                              <p:spTgt spid="37"/>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50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500" fill="hold"/>
                                            <p:tgtEl>
                                              <p:spTgt spid="50"/>
                                            </p:tgtEl>
                                            <p:attrNameLst>
                                              <p:attrName>ppt_x</p:attrName>
                                            </p:attrNameLst>
                                          </p:cBhvr>
                                          <p:tavLst>
                                            <p:tav tm="0">
                                              <p:val>
                                                <p:strVal val="0-#ppt_w/2"/>
                                              </p:val>
                                            </p:tav>
                                            <p:tav tm="100000">
                                              <p:val>
                                                <p:strVal val="#ppt_x"/>
                                              </p:val>
                                            </p:tav>
                                          </p:tavLst>
                                        </p:anim>
                                        <p:anim calcmode="lin" valueType="num">
                                          <p:cBhvr additive="base">
                                            <p:cTn id="56" dur="500" fill="hold"/>
                                            <p:tgtEl>
                                              <p:spTgt spid="50"/>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500"/>
                                      </p:stCondLst>
                                      <p:childTnLst>
                                        <p:set>
                                          <p:cBhvr>
                                            <p:cTn id="58" dur="1" fill="hold">
                                              <p:stCondLst>
                                                <p:cond delay="0"/>
                                              </p:stCondLst>
                                            </p:cTn>
                                            <p:tgtEl>
                                              <p:spTgt spid="51"/>
                                            </p:tgtEl>
                                            <p:attrNameLst>
                                              <p:attrName>style.visibility</p:attrName>
                                            </p:attrNameLst>
                                          </p:cBhvr>
                                          <p:to>
                                            <p:strVal val="visible"/>
                                          </p:to>
                                        </p:set>
                                        <p:anim calcmode="lin" valueType="num">
                                          <p:cBhvr additive="base">
                                            <p:cTn id="59" dur="500" fill="hold"/>
                                            <p:tgtEl>
                                              <p:spTgt spid="51"/>
                                            </p:tgtEl>
                                            <p:attrNameLst>
                                              <p:attrName>ppt_x</p:attrName>
                                            </p:attrNameLst>
                                          </p:cBhvr>
                                          <p:tavLst>
                                            <p:tav tm="0">
                                              <p:val>
                                                <p:strVal val="0-#ppt_w/2"/>
                                              </p:val>
                                            </p:tav>
                                            <p:tav tm="100000">
                                              <p:val>
                                                <p:strVal val="#ppt_x"/>
                                              </p:val>
                                            </p:tav>
                                          </p:tavLst>
                                        </p:anim>
                                        <p:anim calcmode="lin" valueType="num">
                                          <p:cBhvr additive="base">
                                            <p:cTn id="60" dur="500" fill="hold"/>
                                            <p:tgtEl>
                                              <p:spTgt spid="51"/>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500"/>
                                      </p:stCondLst>
                                      <p:childTnLst>
                                        <p:set>
                                          <p:cBhvr>
                                            <p:cTn id="62" dur="1" fill="hold">
                                              <p:stCondLst>
                                                <p:cond delay="0"/>
                                              </p:stCondLst>
                                            </p:cTn>
                                            <p:tgtEl>
                                              <p:spTgt spid="57"/>
                                            </p:tgtEl>
                                            <p:attrNameLst>
                                              <p:attrName>style.visibility</p:attrName>
                                            </p:attrNameLst>
                                          </p:cBhvr>
                                          <p:to>
                                            <p:strVal val="visible"/>
                                          </p:to>
                                        </p:set>
                                        <p:anim calcmode="lin" valueType="num">
                                          <p:cBhvr additive="base">
                                            <p:cTn id="63" dur="500" fill="hold"/>
                                            <p:tgtEl>
                                              <p:spTgt spid="57"/>
                                            </p:tgtEl>
                                            <p:attrNameLst>
                                              <p:attrName>ppt_x</p:attrName>
                                            </p:attrNameLst>
                                          </p:cBhvr>
                                          <p:tavLst>
                                            <p:tav tm="0">
                                              <p:val>
                                                <p:strVal val="0-#ppt_w/2"/>
                                              </p:val>
                                            </p:tav>
                                            <p:tav tm="100000">
                                              <p:val>
                                                <p:strVal val="#ppt_x"/>
                                              </p:val>
                                            </p:tav>
                                          </p:tavLst>
                                        </p:anim>
                                        <p:anim calcmode="lin" valueType="num">
                                          <p:cBhvr additive="base">
                                            <p:cTn id="64" dur="500" fill="hold"/>
                                            <p:tgtEl>
                                              <p:spTgt spid="57"/>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500"/>
                                      </p:stCondLst>
                                      <p:childTnLst>
                                        <p:set>
                                          <p:cBhvr>
                                            <p:cTn id="66" dur="1" fill="hold">
                                              <p:stCondLst>
                                                <p:cond delay="0"/>
                                              </p:stCondLst>
                                            </p:cTn>
                                            <p:tgtEl>
                                              <p:spTgt spid="58"/>
                                            </p:tgtEl>
                                            <p:attrNameLst>
                                              <p:attrName>style.visibility</p:attrName>
                                            </p:attrNameLst>
                                          </p:cBhvr>
                                          <p:to>
                                            <p:strVal val="visible"/>
                                          </p:to>
                                        </p:set>
                                        <p:anim calcmode="lin" valueType="num">
                                          <p:cBhvr additive="base">
                                            <p:cTn id="67" dur="500" fill="hold"/>
                                            <p:tgtEl>
                                              <p:spTgt spid="58"/>
                                            </p:tgtEl>
                                            <p:attrNameLst>
                                              <p:attrName>ppt_x</p:attrName>
                                            </p:attrNameLst>
                                          </p:cBhvr>
                                          <p:tavLst>
                                            <p:tav tm="0">
                                              <p:val>
                                                <p:strVal val="0-#ppt_w/2"/>
                                              </p:val>
                                            </p:tav>
                                            <p:tav tm="100000">
                                              <p:val>
                                                <p:strVal val="#ppt_x"/>
                                              </p:val>
                                            </p:tav>
                                          </p:tavLst>
                                        </p:anim>
                                        <p:anim calcmode="lin" valueType="num">
                                          <p:cBhvr additive="base">
                                            <p:cTn id="68" dur="5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2" grpId="1" animBg="1"/>
          <p:bldP spid="27" grpId="0"/>
          <p:bldP spid="28" grpId="0"/>
          <p:bldP spid="36" grpId="0"/>
          <p:bldP spid="37" grpId="0"/>
          <p:bldP spid="50" grpId="0"/>
          <p:bldP spid="51" grpId="0"/>
          <p:bldP spid="57" grpId="0"/>
          <p:bldP spid="58" grpId="0"/>
          <p:bldP spid="45" grpId="0" animBg="1"/>
          <p:bldP spid="71" grpId="0"/>
          <p:bldP spid="7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200"/>
                                            <p:tgtEl>
                                              <p:spTgt spid="82"/>
                                            </p:tgtEl>
                                          </p:cBhvr>
                                        </p:animEffect>
                                      </p:childTnLst>
                                    </p:cTn>
                                  </p:par>
                                  <p:par>
                                    <p:cTn id="8" presetID="6" presetClass="emph" presetSubtype="0" fill="hold" grpId="1" nodeType="withEffect">
                                      <p:stCondLst>
                                        <p:cond delay="500"/>
                                      </p:stCondLst>
                                      <p:childTnLst>
                                        <p:animScale>
                                          <p:cBhvr>
                                            <p:cTn id="9" dur="3000" fill="hold"/>
                                            <p:tgtEl>
                                              <p:spTgt spid="82"/>
                                            </p:tgtEl>
                                          </p:cBhvr>
                                          <p:by x="100500" y="100500"/>
                                          <p:from x="98000" y="98000"/>
                                        </p:animScale>
                                      </p:childTnLst>
                                    </p:cTn>
                                  </p:par>
                                  <p:par>
                                    <p:cTn id="10" presetID="2" presetClass="entr" presetSubtype="8" fill="hold" nodeType="withEffect">
                                      <p:stCondLst>
                                        <p:cond delay="50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500"/>
                                      </p:stCondLst>
                                      <p:childTnLst>
                                        <p:set>
                                          <p:cBhvr>
                                            <p:cTn id="15" dur="1" fill="hold">
                                              <p:stCondLst>
                                                <p:cond delay="0"/>
                                              </p:stCondLst>
                                            </p:cTn>
                                            <p:tgtEl>
                                              <p:spTgt spid="71"/>
                                            </p:tgtEl>
                                            <p:attrNameLst>
                                              <p:attrName>style.visibility</p:attrName>
                                            </p:attrNameLst>
                                          </p:cBhvr>
                                          <p:to>
                                            <p:strVal val="visible"/>
                                          </p:to>
                                        </p:set>
                                        <p:animEffect transition="in" filter="wipe(left)">
                                          <p:cBhvr>
                                            <p:cTn id="16" dur="500"/>
                                            <p:tgtEl>
                                              <p:spTgt spid="71"/>
                                            </p:tgtEl>
                                          </p:cBhvr>
                                        </p:animEffect>
                                      </p:childTnLst>
                                    </p:cTn>
                                  </p:par>
                                  <p:par>
                                    <p:cTn id="17" presetID="22" presetClass="entr" presetSubtype="8" fill="hold" grpId="0" nodeType="withEffect">
                                      <p:stCondLst>
                                        <p:cond delay="500"/>
                                      </p:stCondLst>
                                      <p:childTnLst>
                                        <p:set>
                                          <p:cBhvr>
                                            <p:cTn id="18" dur="1" fill="hold">
                                              <p:stCondLst>
                                                <p:cond delay="0"/>
                                              </p:stCondLst>
                                            </p:cTn>
                                            <p:tgtEl>
                                              <p:spTgt spid="73"/>
                                            </p:tgtEl>
                                            <p:attrNameLst>
                                              <p:attrName>style.visibility</p:attrName>
                                            </p:attrNameLst>
                                          </p:cBhvr>
                                          <p:to>
                                            <p:strVal val="visible"/>
                                          </p:to>
                                        </p:set>
                                        <p:animEffect transition="in" filter="wipe(left)">
                                          <p:cBhvr>
                                            <p:cTn id="19" dur="500"/>
                                            <p:tgtEl>
                                              <p:spTgt spid="73"/>
                                            </p:tgtEl>
                                          </p:cBhvr>
                                        </p:animEffect>
                                      </p:childTnLst>
                                    </p:cTn>
                                  </p:par>
                                  <p:par>
                                    <p:cTn id="20" presetID="2" presetClass="entr" presetSubtype="8" fill="hold" nodeType="withEffect">
                                      <p:stCondLst>
                                        <p:cond delay="50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0-#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50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fill="hold"/>
                                            <p:tgtEl>
                                              <p:spTgt spid="45"/>
                                            </p:tgtEl>
                                            <p:attrNameLst>
                                              <p:attrName>ppt_x</p:attrName>
                                            </p:attrNameLst>
                                          </p:cBhvr>
                                          <p:tavLst>
                                            <p:tav tm="0">
                                              <p:val>
                                                <p:strVal val="0-#ppt_w/2"/>
                                              </p:val>
                                            </p:tav>
                                            <p:tav tm="100000">
                                              <p:val>
                                                <p:strVal val="#ppt_x"/>
                                              </p:val>
                                            </p:tav>
                                          </p:tavLst>
                                        </p:anim>
                                        <p:anim calcmode="lin" valueType="num">
                                          <p:cBhvr additive="base">
                                            <p:cTn id="27" dur="500" fill="hold"/>
                                            <p:tgtEl>
                                              <p:spTgt spid="45"/>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50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0-#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10" presetClass="entr" presetSubtype="0" fill="hold" nodeType="withEffect">
                                      <p:stCondLst>
                                        <p:cond delay="1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200"/>
                                            <p:tgtEl>
                                              <p:spTgt spid="6"/>
                                            </p:tgtEl>
                                          </p:cBhvr>
                                        </p:animEffect>
                                      </p:childTnLst>
                                    </p:cTn>
                                  </p:par>
                                  <p:par>
                                    <p:cTn id="35" presetID="6" presetClass="emph" presetSubtype="0" fill="hold" nodeType="withEffect">
                                      <p:stCondLst>
                                        <p:cond delay="100"/>
                                      </p:stCondLst>
                                      <p:childTnLst>
                                        <p:animScale>
                                          <p:cBhvr>
                                            <p:cTn id="36" dur="3000" fill="hold"/>
                                            <p:tgtEl>
                                              <p:spTgt spid="6"/>
                                            </p:tgtEl>
                                          </p:cBhvr>
                                          <p:by x="100500" y="100500"/>
                                          <p:from x="98000" y="98000"/>
                                        </p:animScale>
                                      </p:childTnLst>
                                    </p:cTn>
                                  </p:par>
                                  <p:par>
                                    <p:cTn id="37" presetID="2" presetClass="entr" presetSubtype="8" fill="hold" grpId="0" nodeType="withEffect">
                                      <p:stCondLst>
                                        <p:cond delay="50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0-#ppt_w/2"/>
                                              </p:val>
                                            </p:tav>
                                            <p:tav tm="100000">
                                              <p:val>
                                                <p:strVal val="#ppt_x"/>
                                              </p:val>
                                            </p:tav>
                                          </p:tavLst>
                                        </p:anim>
                                        <p:anim calcmode="lin" valueType="num">
                                          <p:cBhvr additive="base">
                                            <p:cTn id="40" dur="500" fill="hold"/>
                                            <p:tgtEl>
                                              <p:spTgt spid="28"/>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50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0-#ppt_w/2"/>
                                              </p:val>
                                            </p:tav>
                                            <p:tav tm="100000">
                                              <p:val>
                                                <p:strVal val="#ppt_x"/>
                                              </p:val>
                                            </p:tav>
                                          </p:tavLst>
                                        </p:anim>
                                        <p:anim calcmode="lin" valueType="num">
                                          <p:cBhvr additive="base">
                                            <p:cTn id="44" dur="500" fill="hold"/>
                                            <p:tgtEl>
                                              <p:spTgt spid="27"/>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50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500" fill="hold"/>
                                            <p:tgtEl>
                                              <p:spTgt spid="36"/>
                                            </p:tgtEl>
                                            <p:attrNameLst>
                                              <p:attrName>ppt_x</p:attrName>
                                            </p:attrNameLst>
                                          </p:cBhvr>
                                          <p:tavLst>
                                            <p:tav tm="0">
                                              <p:val>
                                                <p:strVal val="0-#ppt_w/2"/>
                                              </p:val>
                                            </p:tav>
                                            <p:tav tm="100000">
                                              <p:val>
                                                <p:strVal val="#ppt_x"/>
                                              </p:val>
                                            </p:tav>
                                          </p:tavLst>
                                        </p:anim>
                                        <p:anim calcmode="lin" valueType="num">
                                          <p:cBhvr additive="base">
                                            <p:cTn id="48" dur="500" fill="hold"/>
                                            <p:tgtEl>
                                              <p:spTgt spid="36"/>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500"/>
                                      </p:stCondLst>
                                      <p:childTnLst>
                                        <p:set>
                                          <p:cBhvr>
                                            <p:cTn id="50" dur="1" fill="hold">
                                              <p:stCondLst>
                                                <p:cond delay="0"/>
                                              </p:stCondLst>
                                            </p:cTn>
                                            <p:tgtEl>
                                              <p:spTgt spid="37"/>
                                            </p:tgtEl>
                                            <p:attrNameLst>
                                              <p:attrName>style.visibility</p:attrName>
                                            </p:attrNameLst>
                                          </p:cBhvr>
                                          <p:to>
                                            <p:strVal val="visible"/>
                                          </p:to>
                                        </p:set>
                                        <p:anim calcmode="lin" valueType="num">
                                          <p:cBhvr additive="base">
                                            <p:cTn id="51" dur="500" fill="hold"/>
                                            <p:tgtEl>
                                              <p:spTgt spid="37"/>
                                            </p:tgtEl>
                                            <p:attrNameLst>
                                              <p:attrName>ppt_x</p:attrName>
                                            </p:attrNameLst>
                                          </p:cBhvr>
                                          <p:tavLst>
                                            <p:tav tm="0">
                                              <p:val>
                                                <p:strVal val="0-#ppt_w/2"/>
                                              </p:val>
                                            </p:tav>
                                            <p:tav tm="100000">
                                              <p:val>
                                                <p:strVal val="#ppt_x"/>
                                              </p:val>
                                            </p:tav>
                                          </p:tavLst>
                                        </p:anim>
                                        <p:anim calcmode="lin" valueType="num">
                                          <p:cBhvr additive="base">
                                            <p:cTn id="52" dur="500" fill="hold"/>
                                            <p:tgtEl>
                                              <p:spTgt spid="37"/>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50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500" fill="hold"/>
                                            <p:tgtEl>
                                              <p:spTgt spid="50"/>
                                            </p:tgtEl>
                                            <p:attrNameLst>
                                              <p:attrName>ppt_x</p:attrName>
                                            </p:attrNameLst>
                                          </p:cBhvr>
                                          <p:tavLst>
                                            <p:tav tm="0">
                                              <p:val>
                                                <p:strVal val="0-#ppt_w/2"/>
                                              </p:val>
                                            </p:tav>
                                            <p:tav tm="100000">
                                              <p:val>
                                                <p:strVal val="#ppt_x"/>
                                              </p:val>
                                            </p:tav>
                                          </p:tavLst>
                                        </p:anim>
                                        <p:anim calcmode="lin" valueType="num">
                                          <p:cBhvr additive="base">
                                            <p:cTn id="56" dur="500" fill="hold"/>
                                            <p:tgtEl>
                                              <p:spTgt spid="50"/>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500"/>
                                      </p:stCondLst>
                                      <p:childTnLst>
                                        <p:set>
                                          <p:cBhvr>
                                            <p:cTn id="58" dur="1" fill="hold">
                                              <p:stCondLst>
                                                <p:cond delay="0"/>
                                              </p:stCondLst>
                                            </p:cTn>
                                            <p:tgtEl>
                                              <p:spTgt spid="51"/>
                                            </p:tgtEl>
                                            <p:attrNameLst>
                                              <p:attrName>style.visibility</p:attrName>
                                            </p:attrNameLst>
                                          </p:cBhvr>
                                          <p:to>
                                            <p:strVal val="visible"/>
                                          </p:to>
                                        </p:set>
                                        <p:anim calcmode="lin" valueType="num">
                                          <p:cBhvr additive="base">
                                            <p:cTn id="59" dur="500" fill="hold"/>
                                            <p:tgtEl>
                                              <p:spTgt spid="51"/>
                                            </p:tgtEl>
                                            <p:attrNameLst>
                                              <p:attrName>ppt_x</p:attrName>
                                            </p:attrNameLst>
                                          </p:cBhvr>
                                          <p:tavLst>
                                            <p:tav tm="0">
                                              <p:val>
                                                <p:strVal val="0-#ppt_w/2"/>
                                              </p:val>
                                            </p:tav>
                                            <p:tav tm="100000">
                                              <p:val>
                                                <p:strVal val="#ppt_x"/>
                                              </p:val>
                                            </p:tav>
                                          </p:tavLst>
                                        </p:anim>
                                        <p:anim calcmode="lin" valueType="num">
                                          <p:cBhvr additive="base">
                                            <p:cTn id="60" dur="500" fill="hold"/>
                                            <p:tgtEl>
                                              <p:spTgt spid="51"/>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500"/>
                                      </p:stCondLst>
                                      <p:childTnLst>
                                        <p:set>
                                          <p:cBhvr>
                                            <p:cTn id="62" dur="1" fill="hold">
                                              <p:stCondLst>
                                                <p:cond delay="0"/>
                                              </p:stCondLst>
                                            </p:cTn>
                                            <p:tgtEl>
                                              <p:spTgt spid="57"/>
                                            </p:tgtEl>
                                            <p:attrNameLst>
                                              <p:attrName>style.visibility</p:attrName>
                                            </p:attrNameLst>
                                          </p:cBhvr>
                                          <p:to>
                                            <p:strVal val="visible"/>
                                          </p:to>
                                        </p:set>
                                        <p:anim calcmode="lin" valueType="num">
                                          <p:cBhvr additive="base">
                                            <p:cTn id="63" dur="500" fill="hold"/>
                                            <p:tgtEl>
                                              <p:spTgt spid="57"/>
                                            </p:tgtEl>
                                            <p:attrNameLst>
                                              <p:attrName>ppt_x</p:attrName>
                                            </p:attrNameLst>
                                          </p:cBhvr>
                                          <p:tavLst>
                                            <p:tav tm="0">
                                              <p:val>
                                                <p:strVal val="0-#ppt_w/2"/>
                                              </p:val>
                                            </p:tav>
                                            <p:tav tm="100000">
                                              <p:val>
                                                <p:strVal val="#ppt_x"/>
                                              </p:val>
                                            </p:tav>
                                          </p:tavLst>
                                        </p:anim>
                                        <p:anim calcmode="lin" valueType="num">
                                          <p:cBhvr additive="base">
                                            <p:cTn id="64" dur="500" fill="hold"/>
                                            <p:tgtEl>
                                              <p:spTgt spid="57"/>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500"/>
                                      </p:stCondLst>
                                      <p:childTnLst>
                                        <p:set>
                                          <p:cBhvr>
                                            <p:cTn id="66" dur="1" fill="hold">
                                              <p:stCondLst>
                                                <p:cond delay="0"/>
                                              </p:stCondLst>
                                            </p:cTn>
                                            <p:tgtEl>
                                              <p:spTgt spid="58"/>
                                            </p:tgtEl>
                                            <p:attrNameLst>
                                              <p:attrName>style.visibility</p:attrName>
                                            </p:attrNameLst>
                                          </p:cBhvr>
                                          <p:to>
                                            <p:strVal val="visible"/>
                                          </p:to>
                                        </p:set>
                                        <p:anim calcmode="lin" valueType="num">
                                          <p:cBhvr additive="base">
                                            <p:cTn id="67" dur="500" fill="hold"/>
                                            <p:tgtEl>
                                              <p:spTgt spid="58"/>
                                            </p:tgtEl>
                                            <p:attrNameLst>
                                              <p:attrName>ppt_x</p:attrName>
                                            </p:attrNameLst>
                                          </p:cBhvr>
                                          <p:tavLst>
                                            <p:tav tm="0">
                                              <p:val>
                                                <p:strVal val="0-#ppt_w/2"/>
                                              </p:val>
                                            </p:tav>
                                            <p:tav tm="100000">
                                              <p:val>
                                                <p:strVal val="#ppt_x"/>
                                              </p:val>
                                            </p:tav>
                                          </p:tavLst>
                                        </p:anim>
                                        <p:anim calcmode="lin" valueType="num">
                                          <p:cBhvr additive="base">
                                            <p:cTn id="68" dur="5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2" grpId="1" animBg="1"/>
          <p:bldP spid="27" grpId="0"/>
          <p:bldP spid="28" grpId="0"/>
          <p:bldP spid="36" grpId="0"/>
          <p:bldP spid="37" grpId="0"/>
          <p:bldP spid="50" grpId="0"/>
          <p:bldP spid="51" grpId="0"/>
          <p:bldP spid="57" grpId="0"/>
          <p:bldP spid="58" grpId="0"/>
          <p:bldP spid="45" grpId="0" animBg="1"/>
          <p:bldP spid="71" grpId="0"/>
          <p:bldP spid="7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73708" y="5155010"/>
            <a:ext cx="13532898" cy="1702990"/>
            <a:chOff x="-673708" y="5165144"/>
            <a:chExt cx="13532898" cy="1702990"/>
          </a:xfrm>
          <a:solidFill>
            <a:schemeClr val="tx1"/>
          </a:solidFill>
          <a:effectLst/>
        </p:grpSpPr>
        <p:grpSp>
          <p:nvGrpSpPr>
            <p:cNvPr id="3" name="组合 2"/>
            <p:cNvGrpSpPr/>
            <p:nvPr/>
          </p:nvGrpSpPr>
          <p:grpSpPr>
            <a:xfrm>
              <a:off x="9853292" y="5172096"/>
              <a:ext cx="3005898" cy="1694517"/>
              <a:chOff x="621437" y="1524151"/>
              <a:chExt cx="3005898" cy="1694517"/>
            </a:xfrm>
            <a:grpFill/>
          </p:grpSpPr>
          <p:sp>
            <p:nvSpPr>
              <p:cNvPr id="34" name="椭圆 33"/>
              <p:cNvSpPr/>
              <p:nvPr/>
            </p:nvSpPr>
            <p:spPr>
              <a:xfrm>
                <a:off x="621437" y="2117836"/>
                <a:ext cx="1100831" cy="11008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2198031" y="1789364"/>
                <a:ext cx="1429304" cy="1429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a:off x="1074198" y="2442039"/>
                <a:ext cx="2032371" cy="77662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144829" y="1524151"/>
                <a:ext cx="1675644" cy="16756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flipH="1">
              <a:off x="-673708" y="5165144"/>
              <a:ext cx="3005897" cy="1694517"/>
              <a:chOff x="621437" y="1524151"/>
              <a:chExt cx="3005898" cy="1694517"/>
            </a:xfrm>
            <a:grpFill/>
          </p:grpSpPr>
          <p:sp>
            <p:nvSpPr>
              <p:cNvPr id="30" name="椭圆 29"/>
              <p:cNvSpPr/>
              <p:nvPr/>
            </p:nvSpPr>
            <p:spPr>
              <a:xfrm>
                <a:off x="621437" y="2117836"/>
                <a:ext cx="1100831" cy="11008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198031" y="1789364"/>
                <a:ext cx="1429304" cy="1429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1074198" y="2442039"/>
                <a:ext cx="2032371" cy="77662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144829" y="1524151"/>
                <a:ext cx="1675644" cy="16756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flipH="1">
              <a:off x="1172523" y="5437309"/>
              <a:ext cx="2879019" cy="1429304"/>
              <a:chOff x="748315" y="1789364"/>
              <a:chExt cx="2879020" cy="1429304"/>
            </a:xfrm>
            <a:grpFill/>
          </p:grpSpPr>
          <p:sp>
            <p:nvSpPr>
              <p:cNvPr id="26" name="椭圆 25"/>
              <p:cNvSpPr/>
              <p:nvPr/>
            </p:nvSpPr>
            <p:spPr>
              <a:xfrm>
                <a:off x="748315" y="2425638"/>
                <a:ext cx="793029" cy="79302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2198031" y="1789364"/>
                <a:ext cx="1429304" cy="1429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1074198" y="2442039"/>
                <a:ext cx="2032371" cy="77662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144830" y="2027271"/>
                <a:ext cx="1172523" cy="11725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flipH="1">
              <a:off x="2979582" y="5166665"/>
              <a:ext cx="3005897" cy="1694517"/>
              <a:chOff x="621437" y="1524151"/>
              <a:chExt cx="3005898" cy="1694517"/>
            </a:xfrm>
            <a:grpFill/>
          </p:grpSpPr>
          <p:sp>
            <p:nvSpPr>
              <p:cNvPr id="22" name="椭圆 21"/>
              <p:cNvSpPr/>
              <p:nvPr/>
            </p:nvSpPr>
            <p:spPr>
              <a:xfrm>
                <a:off x="621437" y="2117836"/>
                <a:ext cx="1100831" cy="11008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2198031" y="1789364"/>
                <a:ext cx="1429304" cy="1429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1074198" y="2442039"/>
                <a:ext cx="2032371" cy="77662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144829" y="1524151"/>
                <a:ext cx="1675644" cy="16756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flipH="1">
              <a:off x="4825813" y="5438830"/>
              <a:ext cx="2879019" cy="1429304"/>
              <a:chOff x="748315" y="1789364"/>
              <a:chExt cx="2879020" cy="1429304"/>
            </a:xfrm>
            <a:grpFill/>
          </p:grpSpPr>
          <p:sp>
            <p:nvSpPr>
              <p:cNvPr id="18" name="椭圆 17"/>
              <p:cNvSpPr/>
              <p:nvPr/>
            </p:nvSpPr>
            <p:spPr>
              <a:xfrm>
                <a:off x="748315" y="2425638"/>
                <a:ext cx="793029" cy="79302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198031" y="1789364"/>
                <a:ext cx="1429304" cy="1429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074198" y="2442039"/>
                <a:ext cx="2032371" cy="77662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144830" y="2027271"/>
                <a:ext cx="1172523" cy="11725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799111" y="5437309"/>
              <a:ext cx="2879019" cy="1429304"/>
              <a:chOff x="748315" y="1789364"/>
              <a:chExt cx="2879020" cy="1429304"/>
            </a:xfrm>
            <a:grpFill/>
          </p:grpSpPr>
          <p:sp>
            <p:nvSpPr>
              <p:cNvPr id="14" name="椭圆 13"/>
              <p:cNvSpPr/>
              <p:nvPr/>
            </p:nvSpPr>
            <p:spPr>
              <a:xfrm>
                <a:off x="748315" y="2425638"/>
                <a:ext cx="793029" cy="79302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198031" y="1789364"/>
                <a:ext cx="1429304" cy="1429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1074198" y="2442039"/>
                <a:ext cx="2032371" cy="77662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144830" y="2027271"/>
                <a:ext cx="1172523" cy="11725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flipH="1">
              <a:off x="8099852" y="5437309"/>
              <a:ext cx="2879019" cy="1429304"/>
              <a:chOff x="748315" y="1789364"/>
              <a:chExt cx="2879020" cy="1429304"/>
            </a:xfrm>
            <a:grpFill/>
          </p:grpSpPr>
          <p:sp>
            <p:nvSpPr>
              <p:cNvPr id="10" name="椭圆 9"/>
              <p:cNvSpPr/>
              <p:nvPr/>
            </p:nvSpPr>
            <p:spPr>
              <a:xfrm>
                <a:off x="748315" y="2425638"/>
                <a:ext cx="793029" cy="79302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198031" y="1789364"/>
                <a:ext cx="1429304" cy="1429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1074198" y="2442039"/>
                <a:ext cx="2032371" cy="77662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144830" y="2027271"/>
                <a:ext cx="1172523" cy="11725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9" name="椭圆 48"/>
          <p:cNvSpPr/>
          <p:nvPr/>
        </p:nvSpPr>
        <p:spPr>
          <a:xfrm>
            <a:off x="4933857" y="1520734"/>
            <a:ext cx="2324287" cy="2324287"/>
          </a:xfrm>
          <a:prstGeom prst="ellipse">
            <a:avLst/>
          </a:prstGeom>
          <a:noFill/>
          <a:ln>
            <a:solidFill>
              <a:srgbClr val="00CCFF"/>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4470899" y="1057776"/>
            <a:ext cx="3250202" cy="3250202"/>
          </a:xfrm>
          <a:prstGeom prst="ellipse">
            <a:avLst/>
          </a:prstGeom>
          <a:noFill/>
          <a:ln>
            <a:solidFill>
              <a:srgbClr val="00CCFF"/>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3948685" y="535562"/>
            <a:ext cx="4294631" cy="4294631"/>
          </a:xfrm>
          <a:prstGeom prst="ellipse">
            <a:avLst/>
          </a:prstGeom>
          <a:noFill/>
          <a:ln>
            <a:solidFill>
              <a:srgbClr val="00CCFF"/>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p:cNvGrpSpPr/>
          <p:nvPr/>
        </p:nvGrpSpPr>
        <p:grpSpPr>
          <a:xfrm>
            <a:off x="7721101" y="1255741"/>
            <a:ext cx="610380" cy="610380"/>
            <a:chOff x="3533775" y="5360633"/>
            <a:chExt cx="1133547" cy="1133547"/>
          </a:xfrm>
        </p:grpSpPr>
        <p:sp>
          <p:nvSpPr>
            <p:cNvPr id="57" name="椭圆 56"/>
            <p:cNvSpPr/>
            <p:nvPr/>
          </p:nvSpPr>
          <p:spPr>
            <a:xfrm>
              <a:off x="3533775" y="5360633"/>
              <a:ext cx="1133547" cy="11335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Freeform 13"/>
            <p:cNvSpPr>
              <a:spLocks noEditPoints="1"/>
            </p:cNvSpPr>
            <p:nvPr/>
          </p:nvSpPr>
          <p:spPr bwMode="auto">
            <a:xfrm>
              <a:off x="3724168" y="5702818"/>
              <a:ext cx="752761" cy="449176"/>
            </a:xfrm>
            <a:custGeom>
              <a:avLst/>
              <a:gdLst>
                <a:gd name="T0" fmla="*/ 418 w 2052"/>
                <a:gd name="T1" fmla="*/ 1090 h 1210"/>
                <a:gd name="T2" fmla="*/ 427 w 2052"/>
                <a:gd name="T3" fmla="*/ 1120 h 1210"/>
                <a:gd name="T4" fmla="*/ 206 w 2052"/>
                <a:gd name="T5" fmla="*/ 1118 h 1210"/>
                <a:gd name="T6" fmla="*/ 21 w 2052"/>
                <a:gd name="T7" fmla="*/ 964 h 1210"/>
                <a:gd name="T8" fmla="*/ 0 w 2052"/>
                <a:gd name="T9" fmla="*/ 844 h 1210"/>
                <a:gd name="T10" fmla="*/ 18 w 2052"/>
                <a:gd name="T11" fmla="*/ 728 h 1210"/>
                <a:gd name="T12" fmla="*/ 200 w 2052"/>
                <a:gd name="T13" fmla="*/ 582 h 1210"/>
                <a:gd name="T14" fmla="*/ 236 w 2052"/>
                <a:gd name="T15" fmla="*/ 567 h 1210"/>
                <a:gd name="T16" fmla="*/ 242 w 2052"/>
                <a:gd name="T17" fmla="*/ 516 h 1210"/>
                <a:gd name="T18" fmla="*/ 477 w 2052"/>
                <a:gd name="T19" fmla="*/ 201 h 1210"/>
                <a:gd name="T20" fmla="*/ 718 w 2052"/>
                <a:gd name="T21" fmla="*/ 215 h 1210"/>
                <a:gd name="T22" fmla="*/ 793 w 2052"/>
                <a:gd name="T23" fmla="*/ 158 h 1210"/>
                <a:gd name="T24" fmla="*/ 939 w 2052"/>
                <a:gd name="T25" fmla="*/ 41 h 1210"/>
                <a:gd name="T26" fmla="*/ 1121 w 2052"/>
                <a:gd name="T27" fmla="*/ 0 h 1210"/>
                <a:gd name="T28" fmla="*/ 1542 w 2052"/>
                <a:gd name="T29" fmla="*/ 306 h 1210"/>
                <a:gd name="T30" fmla="*/ 1538 w 2052"/>
                <a:gd name="T31" fmla="*/ 382 h 1210"/>
                <a:gd name="T32" fmla="*/ 1473 w 2052"/>
                <a:gd name="T33" fmla="*/ 394 h 1210"/>
                <a:gd name="T34" fmla="*/ 1427 w 2052"/>
                <a:gd name="T35" fmla="*/ 406 h 1210"/>
                <a:gd name="T36" fmla="*/ 1385 w 2052"/>
                <a:gd name="T37" fmla="*/ 364 h 1210"/>
                <a:gd name="T38" fmla="*/ 909 w 2052"/>
                <a:gd name="T39" fmla="*/ 301 h 1210"/>
                <a:gd name="T40" fmla="*/ 751 w 2052"/>
                <a:gd name="T41" fmla="*/ 441 h 1210"/>
                <a:gd name="T42" fmla="*/ 686 w 2052"/>
                <a:gd name="T43" fmla="*/ 584 h 1210"/>
                <a:gd name="T44" fmla="*/ 626 w 2052"/>
                <a:gd name="T45" fmla="*/ 622 h 1210"/>
                <a:gd name="T46" fmla="*/ 385 w 2052"/>
                <a:gd name="T47" fmla="*/ 934 h 1210"/>
                <a:gd name="T48" fmla="*/ 418 w 2052"/>
                <a:gd name="T49" fmla="*/ 1090 h 1210"/>
                <a:gd name="T50" fmla="*/ 1892 w 2052"/>
                <a:gd name="T51" fmla="*/ 780 h 1210"/>
                <a:gd name="T52" fmla="*/ 1854 w 2052"/>
                <a:gd name="T53" fmla="*/ 766 h 1210"/>
                <a:gd name="T54" fmla="*/ 1850 w 2052"/>
                <a:gd name="T55" fmla="*/ 714 h 1210"/>
                <a:gd name="T56" fmla="*/ 1448 w 2052"/>
                <a:gd name="T57" fmla="*/ 476 h 1210"/>
                <a:gd name="T58" fmla="*/ 1408 w 2052"/>
                <a:gd name="T59" fmla="*/ 490 h 1210"/>
                <a:gd name="T60" fmla="*/ 1363 w 2052"/>
                <a:gd name="T61" fmla="*/ 443 h 1210"/>
                <a:gd name="T62" fmla="*/ 1108 w 2052"/>
                <a:gd name="T63" fmla="*/ 332 h 1210"/>
                <a:gd name="T64" fmla="*/ 924 w 2052"/>
                <a:gd name="T65" fmla="*/ 373 h 1210"/>
                <a:gd name="T66" fmla="*/ 766 w 2052"/>
                <a:gd name="T67" fmla="*/ 580 h 1210"/>
                <a:gd name="T68" fmla="*/ 753 w 2052"/>
                <a:gd name="T69" fmla="*/ 632 h 1210"/>
                <a:gd name="T70" fmla="*/ 688 w 2052"/>
                <a:gd name="T71" fmla="*/ 679 h 1210"/>
                <a:gd name="T72" fmla="*/ 485 w 2052"/>
                <a:gd name="T73" fmla="*/ 828 h 1210"/>
                <a:gd name="T74" fmla="*/ 470 w 2052"/>
                <a:gd name="T75" fmla="*/ 927 h 1210"/>
                <a:gd name="T76" fmla="*/ 663 w 2052"/>
                <a:gd name="T77" fmla="*/ 1202 h 1210"/>
                <a:gd name="T78" fmla="*/ 1305 w 2052"/>
                <a:gd name="T79" fmla="*/ 1209 h 1210"/>
                <a:gd name="T80" fmla="*/ 1914 w 2052"/>
                <a:gd name="T81" fmla="*/ 1208 h 1210"/>
                <a:gd name="T82" fmla="*/ 1942 w 2052"/>
                <a:gd name="T83" fmla="*/ 1194 h 1210"/>
                <a:gd name="T84" fmla="*/ 2043 w 2052"/>
                <a:gd name="T85" fmla="*/ 1021 h 1210"/>
                <a:gd name="T86" fmla="*/ 1892 w 2052"/>
                <a:gd name="T87" fmla="*/ 780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52" h="1210">
                  <a:moveTo>
                    <a:pt x="418" y="1090"/>
                  </a:moveTo>
                  <a:cubicBezTo>
                    <a:pt x="425" y="1105"/>
                    <a:pt x="429" y="1118"/>
                    <a:pt x="427" y="1120"/>
                  </a:cubicBezTo>
                  <a:cubicBezTo>
                    <a:pt x="421" y="1126"/>
                    <a:pt x="232" y="1124"/>
                    <a:pt x="206" y="1118"/>
                  </a:cubicBezTo>
                  <a:cubicBezTo>
                    <a:pt x="134" y="1101"/>
                    <a:pt x="57" y="1037"/>
                    <a:pt x="21" y="964"/>
                  </a:cubicBezTo>
                  <a:cubicBezTo>
                    <a:pt x="1" y="923"/>
                    <a:pt x="0" y="917"/>
                    <a:pt x="0" y="844"/>
                  </a:cubicBezTo>
                  <a:cubicBezTo>
                    <a:pt x="0" y="774"/>
                    <a:pt x="2" y="763"/>
                    <a:pt x="18" y="728"/>
                  </a:cubicBezTo>
                  <a:cubicBezTo>
                    <a:pt x="52" y="655"/>
                    <a:pt x="118" y="603"/>
                    <a:pt x="200" y="582"/>
                  </a:cubicBezTo>
                  <a:cubicBezTo>
                    <a:pt x="217" y="578"/>
                    <a:pt x="233" y="571"/>
                    <a:pt x="236" y="567"/>
                  </a:cubicBezTo>
                  <a:cubicBezTo>
                    <a:pt x="238" y="562"/>
                    <a:pt x="241" y="540"/>
                    <a:pt x="242" y="516"/>
                  </a:cubicBezTo>
                  <a:cubicBezTo>
                    <a:pt x="248" y="370"/>
                    <a:pt x="344" y="242"/>
                    <a:pt x="477" y="201"/>
                  </a:cubicBezTo>
                  <a:cubicBezTo>
                    <a:pt x="549" y="178"/>
                    <a:pt x="640" y="184"/>
                    <a:pt x="718" y="215"/>
                  </a:cubicBezTo>
                  <a:cubicBezTo>
                    <a:pt x="743" y="225"/>
                    <a:pt x="741" y="227"/>
                    <a:pt x="793" y="158"/>
                  </a:cubicBezTo>
                  <a:cubicBezTo>
                    <a:pt x="824" y="118"/>
                    <a:pt x="887" y="67"/>
                    <a:pt x="939" y="41"/>
                  </a:cubicBezTo>
                  <a:cubicBezTo>
                    <a:pt x="994" y="13"/>
                    <a:pt x="1052" y="0"/>
                    <a:pt x="1121" y="0"/>
                  </a:cubicBezTo>
                  <a:cubicBezTo>
                    <a:pt x="1314" y="1"/>
                    <a:pt x="1481" y="122"/>
                    <a:pt x="1542" y="306"/>
                  </a:cubicBezTo>
                  <a:cubicBezTo>
                    <a:pt x="1562" y="365"/>
                    <a:pt x="1561" y="381"/>
                    <a:pt x="1538" y="382"/>
                  </a:cubicBezTo>
                  <a:cubicBezTo>
                    <a:pt x="1528" y="382"/>
                    <a:pt x="1499" y="388"/>
                    <a:pt x="1473" y="394"/>
                  </a:cubicBezTo>
                  <a:cubicBezTo>
                    <a:pt x="1427" y="406"/>
                    <a:pt x="1427" y="406"/>
                    <a:pt x="1427" y="406"/>
                  </a:cubicBezTo>
                  <a:cubicBezTo>
                    <a:pt x="1385" y="364"/>
                    <a:pt x="1385" y="364"/>
                    <a:pt x="1385" y="364"/>
                  </a:cubicBezTo>
                  <a:cubicBezTo>
                    <a:pt x="1267" y="246"/>
                    <a:pt x="1073" y="220"/>
                    <a:pt x="909" y="301"/>
                  </a:cubicBezTo>
                  <a:cubicBezTo>
                    <a:pt x="843" y="334"/>
                    <a:pt x="791" y="380"/>
                    <a:pt x="751" y="441"/>
                  </a:cubicBezTo>
                  <a:cubicBezTo>
                    <a:pt x="722" y="484"/>
                    <a:pt x="686" y="564"/>
                    <a:pt x="686" y="584"/>
                  </a:cubicBezTo>
                  <a:cubicBezTo>
                    <a:pt x="686" y="599"/>
                    <a:pt x="675" y="606"/>
                    <a:pt x="626" y="622"/>
                  </a:cubicBezTo>
                  <a:cubicBezTo>
                    <a:pt x="474" y="672"/>
                    <a:pt x="385" y="787"/>
                    <a:pt x="385" y="934"/>
                  </a:cubicBezTo>
                  <a:cubicBezTo>
                    <a:pt x="385" y="987"/>
                    <a:pt x="399" y="1053"/>
                    <a:pt x="418" y="1090"/>
                  </a:cubicBezTo>
                  <a:close/>
                  <a:moveTo>
                    <a:pt x="1892" y="780"/>
                  </a:moveTo>
                  <a:cubicBezTo>
                    <a:pt x="1854" y="766"/>
                    <a:pt x="1854" y="766"/>
                    <a:pt x="1854" y="766"/>
                  </a:cubicBezTo>
                  <a:cubicBezTo>
                    <a:pt x="1850" y="714"/>
                    <a:pt x="1850" y="714"/>
                    <a:pt x="1850" y="714"/>
                  </a:cubicBezTo>
                  <a:cubicBezTo>
                    <a:pt x="1834" y="523"/>
                    <a:pt x="1641" y="409"/>
                    <a:pt x="1448" y="476"/>
                  </a:cubicBezTo>
                  <a:cubicBezTo>
                    <a:pt x="1408" y="490"/>
                    <a:pt x="1408" y="490"/>
                    <a:pt x="1408" y="490"/>
                  </a:cubicBezTo>
                  <a:cubicBezTo>
                    <a:pt x="1363" y="443"/>
                    <a:pt x="1363" y="443"/>
                    <a:pt x="1363" y="443"/>
                  </a:cubicBezTo>
                  <a:cubicBezTo>
                    <a:pt x="1282" y="358"/>
                    <a:pt x="1224" y="333"/>
                    <a:pt x="1108" y="332"/>
                  </a:cubicBezTo>
                  <a:cubicBezTo>
                    <a:pt x="1026" y="332"/>
                    <a:pt x="992" y="339"/>
                    <a:pt x="924" y="373"/>
                  </a:cubicBezTo>
                  <a:cubicBezTo>
                    <a:pt x="859" y="406"/>
                    <a:pt x="799" y="485"/>
                    <a:pt x="766" y="580"/>
                  </a:cubicBezTo>
                  <a:cubicBezTo>
                    <a:pt x="759" y="601"/>
                    <a:pt x="753" y="624"/>
                    <a:pt x="753" y="632"/>
                  </a:cubicBezTo>
                  <a:cubicBezTo>
                    <a:pt x="753" y="658"/>
                    <a:pt x="738" y="669"/>
                    <a:pt x="688" y="679"/>
                  </a:cubicBezTo>
                  <a:cubicBezTo>
                    <a:pt x="589" y="699"/>
                    <a:pt x="513" y="755"/>
                    <a:pt x="485" y="828"/>
                  </a:cubicBezTo>
                  <a:cubicBezTo>
                    <a:pt x="473" y="858"/>
                    <a:pt x="470" y="880"/>
                    <a:pt x="470" y="927"/>
                  </a:cubicBezTo>
                  <a:cubicBezTo>
                    <a:pt x="470" y="1073"/>
                    <a:pt x="539" y="1171"/>
                    <a:pt x="663" y="1202"/>
                  </a:cubicBezTo>
                  <a:cubicBezTo>
                    <a:pt x="688" y="1209"/>
                    <a:pt x="837" y="1210"/>
                    <a:pt x="1305" y="1209"/>
                  </a:cubicBezTo>
                  <a:cubicBezTo>
                    <a:pt x="1914" y="1208"/>
                    <a:pt x="1914" y="1208"/>
                    <a:pt x="1914" y="1208"/>
                  </a:cubicBezTo>
                  <a:cubicBezTo>
                    <a:pt x="1942" y="1194"/>
                    <a:pt x="1942" y="1194"/>
                    <a:pt x="1942" y="1194"/>
                  </a:cubicBezTo>
                  <a:cubicBezTo>
                    <a:pt x="2000" y="1162"/>
                    <a:pt x="2037" y="1100"/>
                    <a:pt x="2043" y="1021"/>
                  </a:cubicBezTo>
                  <a:cubicBezTo>
                    <a:pt x="2052" y="900"/>
                    <a:pt x="2001" y="819"/>
                    <a:pt x="1892" y="780"/>
                  </a:cubicBezTo>
                  <a:close/>
                </a:path>
              </a:pathLst>
            </a:custGeom>
            <a:solidFill>
              <a:srgbClr val="00CCFF"/>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69" name="组合 68"/>
          <p:cNvGrpSpPr/>
          <p:nvPr/>
        </p:nvGrpSpPr>
        <p:grpSpPr>
          <a:xfrm>
            <a:off x="7536213" y="3766694"/>
            <a:ext cx="610380" cy="610380"/>
            <a:chOff x="4195187" y="7032378"/>
            <a:chExt cx="1133547" cy="1133547"/>
          </a:xfrm>
        </p:grpSpPr>
        <p:sp>
          <p:nvSpPr>
            <p:cNvPr id="70" name="椭圆 69"/>
            <p:cNvSpPr/>
            <p:nvPr/>
          </p:nvSpPr>
          <p:spPr>
            <a:xfrm>
              <a:off x="4195187" y="7032378"/>
              <a:ext cx="1133547" cy="11335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Group 159"/>
            <p:cNvGrpSpPr>
              <a:grpSpLocks noChangeAspect="1"/>
            </p:cNvGrpSpPr>
            <p:nvPr/>
          </p:nvGrpSpPr>
          <p:grpSpPr bwMode="auto">
            <a:xfrm>
              <a:off x="4412312" y="7260820"/>
              <a:ext cx="699296" cy="676662"/>
              <a:chOff x="4535" y="2968"/>
              <a:chExt cx="587" cy="568"/>
            </a:xfrm>
            <a:solidFill>
              <a:srgbClr val="00CCFF"/>
            </a:solidFill>
          </p:grpSpPr>
          <p:sp>
            <p:nvSpPr>
              <p:cNvPr id="72" name="Freeform 160"/>
              <p:cNvSpPr>
                <a:spLocks/>
              </p:cNvSpPr>
              <p:nvPr/>
            </p:nvSpPr>
            <p:spPr bwMode="auto">
              <a:xfrm>
                <a:off x="4535" y="3250"/>
                <a:ext cx="498" cy="286"/>
              </a:xfrm>
              <a:custGeom>
                <a:avLst/>
                <a:gdLst>
                  <a:gd name="T0" fmla="*/ 628 w 679"/>
                  <a:gd name="T1" fmla="*/ 72 h 388"/>
                  <a:gd name="T2" fmla="*/ 612 w 679"/>
                  <a:gd name="T3" fmla="*/ 46 h 388"/>
                  <a:gd name="T4" fmla="*/ 583 w 679"/>
                  <a:gd name="T5" fmla="*/ 33 h 388"/>
                  <a:gd name="T6" fmla="*/ 412 w 679"/>
                  <a:gd name="T7" fmla="*/ 0 h 388"/>
                  <a:gd name="T8" fmla="*/ 461 w 679"/>
                  <a:gd name="T9" fmla="*/ 33 h 388"/>
                  <a:gd name="T10" fmla="*/ 383 w 679"/>
                  <a:gd name="T11" fmla="*/ 278 h 388"/>
                  <a:gd name="T12" fmla="*/ 339 w 679"/>
                  <a:gd name="T13" fmla="*/ 96 h 388"/>
                  <a:gd name="T14" fmla="*/ 295 w 679"/>
                  <a:gd name="T15" fmla="*/ 278 h 388"/>
                  <a:gd name="T16" fmla="*/ 217 w 679"/>
                  <a:gd name="T17" fmla="*/ 33 h 388"/>
                  <a:gd name="T18" fmla="*/ 267 w 679"/>
                  <a:gd name="T19" fmla="*/ 0 h 388"/>
                  <a:gd name="T20" fmla="*/ 96 w 679"/>
                  <a:gd name="T21" fmla="*/ 33 h 388"/>
                  <a:gd name="T22" fmla="*/ 67 w 679"/>
                  <a:gd name="T23" fmla="*/ 46 h 388"/>
                  <a:gd name="T24" fmla="*/ 51 w 679"/>
                  <a:gd name="T25" fmla="*/ 72 h 388"/>
                  <a:gd name="T26" fmla="*/ 0 w 679"/>
                  <a:gd name="T27" fmla="*/ 295 h 388"/>
                  <a:gd name="T28" fmla="*/ 96 w 679"/>
                  <a:gd name="T29" fmla="*/ 328 h 388"/>
                  <a:gd name="T30" fmla="*/ 323 w 679"/>
                  <a:gd name="T31" fmla="*/ 388 h 388"/>
                  <a:gd name="T32" fmla="*/ 339 w 679"/>
                  <a:gd name="T33" fmla="*/ 388 h 388"/>
                  <a:gd name="T34" fmla="*/ 356 w 679"/>
                  <a:gd name="T35" fmla="*/ 388 h 388"/>
                  <a:gd name="T36" fmla="*/ 583 w 679"/>
                  <a:gd name="T37" fmla="*/ 328 h 388"/>
                  <a:gd name="T38" fmla="*/ 679 w 679"/>
                  <a:gd name="T39" fmla="*/ 295 h 388"/>
                  <a:gd name="T40" fmla="*/ 628 w 679"/>
                  <a:gd name="T41"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9" h="388">
                    <a:moveTo>
                      <a:pt x="628" y="72"/>
                    </a:moveTo>
                    <a:cubicBezTo>
                      <a:pt x="626" y="63"/>
                      <a:pt x="621" y="54"/>
                      <a:pt x="612" y="46"/>
                    </a:cubicBezTo>
                    <a:cubicBezTo>
                      <a:pt x="604" y="39"/>
                      <a:pt x="594" y="35"/>
                      <a:pt x="583" y="33"/>
                    </a:cubicBezTo>
                    <a:cubicBezTo>
                      <a:pt x="412" y="0"/>
                      <a:pt x="412" y="0"/>
                      <a:pt x="412" y="0"/>
                    </a:cubicBezTo>
                    <a:cubicBezTo>
                      <a:pt x="461" y="33"/>
                      <a:pt x="461" y="33"/>
                      <a:pt x="461" y="33"/>
                    </a:cubicBezTo>
                    <a:cubicBezTo>
                      <a:pt x="383" y="278"/>
                      <a:pt x="383" y="278"/>
                      <a:pt x="383" y="278"/>
                    </a:cubicBezTo>
                    <a:cubicBezTo>
                      <a:pt x="339" y="96"/>
                      <a:pt x="339" y="96"/>
                      <a:pt x="339" y="96"/>
                    </a:cubicBezTo>
                    <a:cubicBezTo>
                      <a:pt x="295" y="278"/>
                      <a:pt x="295" y="278"/>
                      <a:pt x="295" y="278"/>
                    </a:cubicBezTo>
                    <a:cubicBezTo>
                      <a:pt x="217" y="33"/>
                      <a:pt x="217" y="33"/>
                      <a:pt x="217" y="33"/>
                    </a:cubicBezTo>
                    <a:cubicBezTo>
                      <a:pt x="267" y="0"/>
                      <a:pt x="267" y="0"/>
                      <a:pt x="267" y="0"/>
                    </a:cubicBezTo>
                    <a:cubicBezTo>
                      <a:pt x="96" y="33"/>
                      <a:pt x="96" y="33"/>
                      <a:pt x="96" y="33"/>
                    </a:cubicBezTo>
                    <a:cubicBezTo>
                      <a:pt x="85" y="35"/>
                      <a:pt x="75" y="39"/>
                      <a:pt x="67" y="46"/>
                    </a:cubicBezTo>
                    <a:cubicBezTo>
                      <a:pt x="58" y="54"/>
                      <a:pt x="53" y="63"/>
                      <a:pt x="51" y="72"/>
                    </a:cubicBezTo>
                    <a:cubicBezTo>
                      <a:pt x="0" y="295"/>
                      <a:pt x="0" y="295"/>
                      <a:pt x="0" y="295"/>
                    </a:cubicBezTo>
                    <a:cubicBezTo>
                      <a:pt x="96" y="328"/>
                      <a:pt x="96" y="328"/>
                      <a:pt x="96" y="328"/>
                    </a:cubicBezTo>
                    <a:cubicBezTo>
                      <a:pt x="127" y="361"/>
                      <a:pt x="216" y="385"/>
                      <a:pt x="323" y="388"/>
                    </a:cubicBezTo>
                    <a:cubicBezTo>
                      <a:pt x="339" y="388"/>
                      <a:pt x="339" y="388"/>
                      <a:pt x="339" y="388"/>
                    </a:cubicBezTo>
                    <a:cubicBezTo>
                      <a:pt x="356" y="388"/>
                      <a:pt x="356" y="388"/>
                      <a:pt x="356" y="388"/>
                    </a:cubicBezTo>
                    <a:cubicBezTo>
                      <a:pt x="463" y="385"/>
                      <a:pt x="551" y="361"/>
                      <a:pt x="583" y="328"/>
                    </a:cubicBezTo>
                    <a:cubicBezTo>
                      <a:pt x="679" y="295"/>
                      <a:pt x="679" y="295"/>
                      <a:pt x="679" y="295"/>
                    </a:cubicBezTo>
                    <a:lnTo>
                      <a:pt x="62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61"/>
              <p:cNvSpPr>
                <a:spLocks/>
              </p:cNvSpPr>
              <p:nvPr/>
            </p:nvSpPr>
            <p:spPr bwMode="auto">
              <a:xfrm>
                <a:off x="4755" y="3269"/>
                <a:ext cx="58" cy="52"/>
              </a:xfrm>
              <a:custGeom>
                <a:avLst/>
                <a:gdLst>
                  <a:gd name="T0" fmla="*/ 29 w 58"/>
                  <a:gd name="T1" fmla="*/ 0 h 52"/>
                  <a:gd name="T2" fmla="*/ 0 w 58"/>
                  <a:gd name="T3" fmla="*/ 10 h 52"/>
                  <a:gd name="T4" fmla="*/ 29 w 58"/>
                  <a:gd name="T5" fmla="*/ 52 h 52"/>
                  <a:gd name="T6" fmla="*/ 58 w 58"/>
                  <a:gd name="T7" fmla="*/ 10 h 52"/>
                  <a:gd name="T8" fmla="*/ 29 w 58"/>
                  <a:gd name="T9" fmla="*/ 0 h 52"/>
                </a:gdLst>
                <a:ahLst/>
                <a:cxnLst>
                  <a:cxn ang="0">
                    <a:pos x="T0" y="T1"/>
                  </a:cxn>
                  <a:cxn ang="0">
                    <a:pos x="T2" y="T3"/>
                  </a:cxn>
                  <a:cxn ang="0">
                    <a:pos x="T4" y="T5"/>
                  </a:cxn>
                  <a:cxn ang="0">
                    <a:pos x="T6" y="T7"/>
                  </a:cxn>
                  <a:cxn ang="0">
                    <a:pos x="T8" y="T9"/>
                  </a:cxn>
                </a:cxnLst>
                <a:rect l="0" t="0" r="r" b="b"/>
                <a:pathLst>
                  <a:path w="58" h="52">
                    <a:moveTo>
                      <a:pt x="29" y="0"/>
                    </a:moveTo>
                    <a:lnTo>
                      <a:pt x="0" y="10"/>
                    </a:lnTo>
                    <a:lnTo>
                      <a:pt x="29" y="52"/>
                    </a:lnTo>
                    <a:lnTo>
                      <a:pt x="58" y="10"/>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62"/>
              <p:cNvSpPr>
                <a:spLocks/>
              </p:cNvSpPr>
              <p:nvPr/>
            </p:nvSpPr>
            <p:spPr bwMode="auto">
              <a:xfrm>
                <a:off x="4663" y="2975"/>
                <a:ext cx="242" cy="289"/>
              </a:xfrm>
              <a:custGeom>
                <a:avLst/>
                <a:gdLst>
                  <a:gd name="T0" fmla="*/ 311 w 329"/>
                  <a:gd name="T1" fmla="*/ 181 h 393"/>
                  <a:gd name="T2" fmla="*/ 164 w 329"/>
                  <a:gd name="T3" fmla="*/ 0 h 393"/>
                  <a:gd name="T4" fmla="*/ 18 w 329"/>
                  <a:gd name="T5" fmla="*/ 181 h 393"/>
                  <a:gd name="T6" fmla="*/ 11 w 329"/>
                  <a:gd name="T7" fmla="*/ 229 h 393"/>
                  <a:gd name="T8" fmla="*/ 34 w 329"/>
                  <a:gd name="T9" fmla="*/ 261 h 393"/>
                  <a:gd name="T10" fmla="*/ 164 w 329"/>
                  <a:gd name="T11" fmla="*/ 393 h 393"/>
                  <a:gd name="T12" fmla="*/ 295 w 329"/>
                  <a:gd name="T13" fmla="*/ 261 h 393"/>
                  <a:gd name="T14" fmla="*/ 318 w 329"/>
                  <a:gd name="T15" fmla="*/ 229 h 393"/>
                  <a:gd name="T16" fmla="*/ 311 w 329"/>
                  <a:gd name="T17" fmla="*/ 18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93">
                    <a:moveTo>
                      <a:pt x="311" y="181"/>
                    </a:moveTo>
                    <a:cubicBezTo>
                      <a:pt x="311" y="80"/>
                      <a:pt x="269" y="0"/>
                      <a:pt x="164" y="0"/>
                    </a:cubicBezTo>
                    <a:cubicBezTo>
                      <a:pt x="60" y="0"/>
                      <a:pt x="18" y="80"/>
                      <a:pt x="18" y="181"/>
                    </a:cubicBezTo>
                    <a:cubicBezTo>
                      <a:pt x="7" y="186"/>
                      <a:pt x="0" y="200"/>
                      <a:pt x="11" y="229"/>
                    </a:cubicBezTo>
                    <a:cubicBezTo>
                      <a:pt x="16" y="243"/>
                      <a:pt x="26" y="255"/>
                      <a:pt x="34" y="261"/>
                    </a:cubicBezTo>
                    <a:cubicBezTo>
                      <a:pt x="64" y="336"/>
                      <a:pt x="122" y="393"/>
                      <a:pt x="164" y="393"/>
                    </a:cubicBezTo>
                    <a:cubicBezTo>
                      <a:pt x="206" y="393"/>
                      <a:pt x="265" y="336"/>
                      <a:pt x="295" y="261"/>
                    </a:cubicBezTo>
                    <a:cubicBezTo>
                      <a:pt x="303" y="255"/>
                      <a:pt x="313" y="243"/>
                      <a:pt x="318" y="229"/>
                    </a:cubicBezTo>
                    <a:cubicBezTo>
                      <a:pt x="329" y="200"/>
                      <a:pt x="322" y="186"/>
                      <a:pt x="311"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63"/>
              <p:cNvSpPr>
                <a:spLocks/>
              </p:cNvSpPr>
              <p:nvPr/>
            </p:nvSpPr>
            <p:spPr bwMode="auto">
              <a:xfrm>
                <a:off x="4911" y="3078"/>
                <a:ext cx="56" cy="10"/>
              </a:xfrm>
              <a:custGeom>
                <a:avLst/>
                <a:gdLst>
                  <a:gd name="T0" fmla="*/ 77 w 77"/>
                  <a:gd name="T1" fmla="*/ 0 h 13"/>
                  <a:gd name="T2" fmla="*/ 0 w 77"/>
                  <a:gd name="T3" fmla="*/ 0 h 13"/>
                  <a:gd name="T4" fmla="*/ 1 w 77"/>
                  <a:gd name="T5" fmla="*/ 13 h 13"/>
                  <a:gd name="T6" fmla="*/ 77 w 77"/>
                  <a:gd name="T7" fmla="*/ 13 h 13"/>
                  <a:gd name="T8" fmla="*/ 77 w 77"/>
                  <a:gd name="T9" fmla="*/ 0 h 13"/>
                </a:gdLst>
                <a:ahLst/>
                <a:cxnLst>
                  <a:cxn ang="0">
                    <a:pos x="T0" y="T1"/>
                  </a:cxn>
                  <a:cxn ang="0">
                    <a:pos x="T2" y="T3"/>
                  </a:cxn>
                  <a:cxn ang="0">
                    <a:pos x="T4" y="T5"/>
                  </a:cxn>
                  <a:cxn ang="0">
                    <a:pos x="T6" y="T7"/>
                  </a:cxn>
                  <a:cxn ang="0">
                    <a:pos x="T8" y="T9"/>
                  </a:cxn>
                </a:cxnLst>
                <a:rect l="0" t="0" r="r" b="b"/>
                <a:pathLst>
                  <a:path w="77" h="13">
                    <a:moveTo>
                      <a:pt x="77" y="0"/>
                    </a:moveTo>
                    <a:cubicBezTo>
                      <a:pt x="0" y="0"/>
                      <a:pt x="0" y="0"/>
                      <a:pt x="0" y="0"/>
                    </a:cubicBezTo>
                    <a:cubicBezTo>
                      <a:pt x="0" y="4"/>
                      <a:pt x="1" y="9"/>
                      <a:pt x="1" y="13"/>
                    </a:cubicBezTo>
                    <a:cubicBezTo>
                      <a:pt x="77" y="13"/>
                      <a:pt x="77" y="13"/>
                      <a:pt x="77" y="13"/>
                    </a:cubicBezTo>
                    <a:cubicBezTo>
                      <a:pt x="77" y="0"/>
                      <a:pt x="77" y="0"/>
                      <a:pt x="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64"/>
              <p:cNvSpPr>
                <a:spLocks/>
              </p:cNvSpPr>
              <p:nvPr/>
            </p:nvSpPr>
            <p:spPr bwMode="auto">
              <a:xfrm>
                <a:off x="4904" y="3045"/>
                <a:ext cx="179" cy="9"/>
              </a:xfrm>
              <a:custGeom>
                <a:avLst/>
                <a:gdLst>
                  <a:gd name="T0" fmla="*/ 245 w 245"/>
                  <a:gd name="T1" fmla="*/ 0 h 13"/>
                  <a:gd name="T2" fmla="*/ 0 w 245"/>
                  <a:gd name="T3" fmla="*/ 0 h 13"/>
                  <a:gd name="T4" fmla="*/ 4 w 245"/>
                  <a:gd name="T5" fmla="*/ 13 h 13"/>
                  <a:gd name="T6" fmla="*/ 245 w 245"/>
                  <a:gd name="T7" fmla="*/ 13 h 13"/>
                  <a:gd name="T8" fmla="*/ 245 w 245"/>
                  <a:gd name="T9" fmla="*/ 0 h 13"/>
                </a:gdLst>
                <a:ahLst/>
                <a:cxnLst>
                  <a:cxn ang="0">
                    <a:pos x="T0" y="T1"/>
                  </a:cxn>
                  <a:cxn ang="0">
                    <a:pos x="T2" y="T3"/>
                  </a:cxn>
                  <a:cxn ang="0">
                    <a:pos x="T4" y="T5"/>
                  </a:cxn>
                  <a:cxn ang="0">
                    <a:pos x="T6" y="T7"/>
                  </a:cxn>
                  <a:cxn ang="0">
                    <a:pos x="T8" y="T9"/>
                  </a:cxn>
                </a:cxnLst>
                <a:rect l="0" t="0" r="r" b="b"/>
                <a:pathLst>
                  <a:path w="245" h="13">
                    <a:moveTo>
                      <a:pt x="245" y="0"/>
                    </a:moveTo>
                    <a:cubicBezTo>
                      <a:pt x="0" y="0"/>
                      <a:pt x="0" y="0"/>
                      <a:pt x="0" y="0"/>
                    </a:cubicBezTo>
                    <a:cubicBezTo>
                      <a:pt x="2" y="4"/>
                      <a:pt x="3" y="8"/>
                      <a:pt x="4" y="13"/>
                    </a:cubicBezTo>
                    <a:cubicBezTo>
                      <a:pt x="245" y="13"/>
                      <a:pt x="245" y="13"/>
                      <a:pt x="245" y="13"/>
                    </a:cubicBezTo>
                    <a:lnTo>
                      <a:pt x="2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65"/>
              <p:cNvSpPr>
                <a:spLocks/>
              </p:cNvSpPr>
              <p:nvPr/>
            </p:nvSpPr>
            <p:spPr bwMode="auto">
              <a:xfrm>
                <a:off x="4846" y="2968"/>
                <a:ext cx="276" cy="279"/>
              </a:xfrm>
              <a:custGeom>
                <a:avLst/>
                <a:gdLst>
                  <a:gd name="T0" fmla="*/ 368 w 377"/>
                  <a:gd name="T1" fmla="*/ 9 h 379"/>
                  <a:gd name="T2" fmla="*/ 346 w 377"/>
                  <a:gd name="T3" fmla="*/ 0 h 379"/>
                  <a:gd name="T4" fmla="*/ 0 w 377"/>
                  <a:gd name="T5" fmla="*/ 0 h 379"/>
                  <a:gd name="T6" fmla="*/ 40 w 377"/>
                  <a:gd name="T7" fmla="*/ 32 h 379"/>
                  <a:gd name="T8" fmla="*/ 346 w 377"/>
                  <a:gd name="T9" fmla="*/ 32 h 379"/>
                  <a:gd name="T10" fmla="*/ 346 w 377"/>
                  <a:gd name="T11" fmla="*/ 252 h 379"/>
                  <a:gd name="T12" fmla="*/ 261 w 377"/>
                  <a:gd name="T13" fmla="*/ 252 h 379"/>
                  <a:gd name="T14" fmla="*/ 198 w 377"/>
                  <a:gd name="T15" fmla="*/ 315 h 379"/>
                  <a:gd name="T16" fmla="*/ 198 w 377"/>
                  <a:gd name="T17" fmla="*/ 252 h 379"/>
                  <a:gd name="T18" fmla="*/ 95 w 377"/>
                  <a:gd name="T19" fmla="*/ 252 h 379"/>
                  <a:gd name="T20" fmla="*/ 75 w 377"/>
                  <a:gd name="T21" fmla="*/ 283 h 379"/>
                  <a:gd name="T22" fmla="*/ 166 w 377"/>
                  <a:gd name="T23" fmla="*/ 283 h 379"/>
                  <a:gd name="T24" fmla="*/ 166 w 377"/>
                  <a:gd name="T25" fmla="*/ 370 h 379"/>
                  <a:gd name="T26" fmla="*/ 172 w 377"/>
                  <a:gd name="T27" fmla="*/ 378 h 379"/>
                  <a:gd name="T28" fmla="*/ 182 w 377"/>
                  <a:gd name="T29" fmla="*/ 376 h 379"/>
                  <a:gd name="T30" fmla="*/ 274 w 377"/>
                  <a:gd name="T31" fmla="*/ 283 h 379"/>
                  <a:gd name="T32" fmla="*/ 346 w 377"/>
                  <a:gd name="T33" fmla="*/ 283 h 379"/>
                  <a:gd name="T34" fmla="*/ 368 w 377"/>
                  <a:gd name="T35" fmla="*/ 274 h 379"/>
                  <a:gd name="T36" fmla="*/ 377 w 377"/>
                  <a:gd name="T37" fmla="*/ 252 h 379"/>
                  <a:gd name="T38" fmla="*/ 377 w 377"/>
                  <a:gd name="T39" fmla="*/ 32 h 379"/>
                  <a:gd name="T40" fmla="*/ 368 w 377"/>
                  <a:gd name="T41" fmla="*/ 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7" h="379">
                    <a:moveTo>
                      <a:pt x="368" y="9"/>
                    </a:moveTo>
                    <a:cubicBezTo>
                      <a:pt x="362" y="3"/>
                      <a:pt x="354" y="0"/>
                      <a:pt x="346" y="0"/>
                    </a:cubicBezTo>
                    <a:cubicBezTo>
                      <a:pt x="0" y="0"/>
                      <a:pt x="0" y="0"/>
                      <a:pt x="0" y="0"/>
                    </a:cubicBezTo>
                    <a:cubicBezTo>
                      <a:pt x="15" y="8"/>
                      <a:pt x="29" y="19"/>
                      <a:pt x="40" y="32"/>
                    </a:cubicBezTo>
                    <a:cubicBezTo>
                      <a:pt x="346" y="32"/>
                      <a:pt x="346" y="32"/>
                      <a:pt x="346" y="32"/>
                    </a:cubicBezTo>
                    <a:cubicBezTo>
                      <a:pt x="346" y="252"/>
                      <a:pt x="346" y="252"/>
                      <a:pt x="346" y="252"/>
                    </a:cubicBezTo>
                    <a:cubicBezTo>
                      <a:pt x="261" y="252"/>
                      <a:pt x="261" y="252"/>
                      <a:pt x="261" y="252"/>
                    </a:cubicBezTo>
                    <a:cubicBezTo>
                      <a:pt x="198" y="315"/>
                      <a:pt x="198" y="315"/>
                      <a:pt x="198" y="315"/>
                    </a:cubicBezTo>
                    <a:cubicBezTo>
                      <a:pt x="198" y="252"/>
                      <a:pt x="198" y="252"/>
                      <a:pt x="198" y="252"/>
                    </a:cubicBezTo>
                    <a:cubicBezTo>
                      <a:pt x="95" y="252"/>
                      <a:pt x="95" y="252"/>
                      <a:pt x="95" y="252"/>
                    </a:cubicBezTo>
                    <a:cubicBezTo>
                      <a:pt x="90" y="263"/>
                      <a:pt x="83" y="274"/>
                      <a:pt x="75" y="283"/>
                    </a:cubicBezTo>
                    <a:cubicBezTo>
                      <a:pt x="166" y="283"/>
                      <a:pt x="166" y="283"/>
                      <a:pt x="166" y="283"/>
                    </a:cubicBezTo>
                    <a:cubicBezTo>
                      <a:pt x="166" y="370"/>
                      <a:pt x="166" y="370"/>
                      <a:pt x="166" y="370"/>
                    </a:cubicBezTo>
                    <a:cubicBezTo>
                      <a:pt x="166" y="373"/>
                      <a:pt x="168" y="376"/>
                      <a:pt x="172" y="378"/>
                    </a:cubicBezTo>
                    <a:cubicBezTo>
                      <a:pt x="175" y="379"/>
                      <a:pt x="179" y="378"/>
                      <a:pt x="182" y="376"/>
                    </a:cubicBezTo>
                    <a:cubicBezTo>
                      <a:pt x="274" y="283"/>
                      <a:pt x="274" y="283"/>
                      <a:pt x="274" y="283"/>
                    </a:cubicBezTo>
                    <a:cubicBezTo>
                      <a:pt x="346" y="283"/>
                      <a:pt x="346" y="283"/>
                      <a:pt x="346" y="283"/>
                    </a:cubicBezTo>
                    <a:cubicBezTo>
                      <a:pt x="354" y="283"/>
                      <a:pt x="362" y="280"/>
                      <a:pt x="368" y="274"/>
                    </a:cubicBezTo>
                    <a:cubicBezTo>
                      <a:pt x="374" y="268"/>
                      <a:pt x="377" y="260"/>
                      <a:pt x="377" y="252"/>
                    </a:cubicBezTo>
                    <a:cubicBezTo>
                      <a:pt x="377" y="32"/>
                      <a:pt x="377" y="32"/>
                      <a:pt x="377" y="32"/>
                    </a:cubicBezTo>
                    <a:cubicBezTo>
                      <a:pt x="377" y="24"/>
                      <a:pt x="374" y="16"/>
                      <a:pt x="36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66"/>
              <p:cNvSpPr>
                <a:spLocks/>
              </p:cNvSpPr>
              <p:nvPr/>
            </p:nvSpPr>
            <p:spPr bwMode="auto">
              <a:xfrm>
                <a:off x="4889" y="3010"/>
                <a:ext cx="194" cy="10"/>
              </a:xfrm>
              <a:custGeom>
                <a:avLst/>
                <a:gdLst>
                  <a:gd name="T0" fmla="*/ 265 w 265"/>
                  <a:gd name="T1" fmla="*/ 0 h 14"/>
                  <a:gd name="T2" fmla="*/ 0 w 265"/>
                  <a:gd name="T3" fmla="*/ 0 h 14"/>
                  <a:gd name="T4" fmla="*/ 8 w 265"/>
                  <a:gd name="T5" fmla="*/ 14 h 14"/>
                  <a:gd name="T6" fmla="*/ 265 w 265"/>
                  <a:gd name="T7" fmla="*/ 14 h 14"/>
                  <a:gd name="T8" fmla="*/ 265 w 265"/>
                  <a:gd name="T9" fmla="*/ 0 h 14"/>
                </a:gdLst>
                <a:ahLst/>
                <a:cxnLst>
                  <a:cxn ang="0">
                    <a:pos x="T0" y="T1"/>
                  </a:cxn>
                  <a:cxn ang="0">
                    <a:pos x="T2" y="T3"/>
                  </a:cxn>
                  <a:cxn ang="0">
                    <a:pos x="T4" y="T5"/>
                  </a:cxn>
                  <a:cxn ang="0">
                    <a:pos x="T6" y="T7"/>
                  </a:cxn>
                  <a:cxn ang="0">
                    <a:pos x="T8" y="T9"/>
                  </a:cxn>
                </a:cxnLst>
                <a:rect l="0" t="0" r="r" b="b"/>
                <a:pathLst>
                  <a:path w="265" h="14">
                    <a:moveTo>
                      <a:pt x="265" y="0"/>
                    </a:moveTo>
                    <a:cubicBezTo>
                      <a:pt x="0" y="0"/>
                      <a:pt x="0" y="0"/>
                      <a:pt x="0" y="0"/>
                    </a:cubicBezTo>
                    <a:cubicBezTo>
                      <a:pt x="3" y="4"/>
                      <a:pt x="5" y="9"/>
                      <a:pt x="8" y="14"/>
                    </a:cubicBezTo>
                    <a:cubicBezTo>
                      <a:pt x="265" y="14"/>
                      <a:pt x="265" y="14"/>
                      <a:pt x="265" y="14"/>
                    </a:cubicBezTo>
                    <a:lnTo>
                      <a:pt x="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79" name="组合 78"/>
          <p:cNvGrpSpPr/>
          <p:nvPr/>
        </p:nvGrpSpPr>
        <p:grpSpPr>
          <a:xfrm>
            <a:off x="4792611" y="3732146"/>
            <a:ext cx="610380" cy="610380"/>
            <a:chOff x="3533775" y="5360633"/>
            <a:chExt cx="1133547" cy="1133547"/>
          </a:xfrm>
        </p:grpSpPr>
        <p:sp>
          <p:nvSpPr>
            <p:cNvPr id="80" name="椭圆 79"/>
            <p:cNvSpPr/>
            <p:nvPr/>
          </p:nvSpPr>
          <p:spPr>
            <a:xfrm>
              <a:off x="3533775" y="5360633"/>
              <a:ext cx="1133547" cy="11335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Freeform 13"/>
            <p:cNvSpPr>
              <a:spLocks noEditPoints="1"/>
            </p:cNvSpPr>
            <p:nvPr/>
          </p:nvSpPr>
          <p:spPr bwMode="auto">
            <a:xfrm>
              <a:off x="3724168" y="5702818"/>
              <a:ext cx="752761" cy="449176"/>
            </a:xfrm>
            <a:custGeom>
              <a:avLst/>
              <a:gdLst>
                <a:gd name="T0" fmla="*/ 418 w 2052"/>
                <a:gd name="T1" fmla="*/ 1090 h 1210"/>
                <a:gd name="T2" fmla="*/ 427 w 2052"/>
                <a:gd name="T3" fmla="*/ 1120 h 1210"/>
                <a:gd name="T4" fmla="*/ 206 w 2052"/>
                <a:gd name="T5" fmla="*/ 1118 h 1210"/>
                <a:gd name="T6" fmla="*/ 21 w 2052"/>
                <a:gd name="T7" fmla="*/ 964 h 1210"/>
                <a:gd name="T8" fmla="*/ 0 w 2052"/>
                <a:gd name="T9" fmla="*/ 844 h 1210"/>
                <a:gd name="T10" fmla="*/ 18 w 2052"/>
                <a:gd name="T11" fmla="*/ 728 h 1210"/>
                <a:gd name="T12" fmla="*/ 200 w 2052"/>
                <a:gd name="T13" fmla="*/ 582 h 1210"/>
                <a:gd name="T14" fmla="*/ 236 w 2052"/>
                <a:gd name="T15" fmla="*/ 567 h 1210"/>
                <a:gd name="T16" fmla="*/ 242 w 2052"/>
                <a:gd name="T17" fmla="*/ 516 h 1210"/>
                <a:gd name="T18" fmla="*/ 477 w 2052"/>
                <a:gd name="T19" fmla="*/ 201 h 1210"/>
                <a:gd name="T20" fmla="*/ 718 w 2052"/>
                <a:gd name="T21" fmla="*/ 215 h 1210"/>
                <a:gd name="T22" fmla="*/ 793 w 2052"/>
                <a:gd name="T23" fmla="*/ 158 h 1210"/>
                <a:gd name="T24" fmla="*/ 939 w 2052"/>
                <a:gd name="T25" fmla="*/ 41 h 1210"/>
                <a:gd name="T26" fmla="*/ 1121 w 2052"/>
                <a:gd name="T27" fmla="*/ 0 h 1210"/>
                <a:gd name="T28" fmla="*/ 1542 w 2052"/>
                <a:gd name="T29" fmla="*/ 306 h 1210"/>
                <a:gd name="T30" fmla="*/ 1538 w 2052"/>
                <a:gd name="T31" fmla="*/ 382 h 1210"/>
                <a:gd name="T32" fmla="*/ 1473 w 2052"/>
                <a:gd name="T33" fmla="*/ 394 h 1210"/>
                <a:gd name="T34" fmla="*/ 1427 w 2052"/>
                <a:gd name="T35" fmla="*/ 406 h 1210"/>
                <a:gd name="T36" fmla="*/ 1385 w 2052"/>
                <a:gd name="T37" fmla="*/ 364 h 1210"/>
                <a:gd name="T38" fmla="*/ 909 w 2052"/>
                <a:gd name="T39" fmla="*/ 301 h 1210"/>
                <a:gd name="T40" fmla="*/ 751 w 2052"/>
                <a:gd name="T41" fmla="*/ 441 h 1210"/>
                <a:gd name="T42" fmla="*/ 686 w 2052"/>
                <a:gd name="T43" fmla="*/ 584 h 1210"/>
                <a:gd name="T44" fmla="*/ 626 w 2052"/>
                <a:gd name="T45" fmla="*/ 622 h 1210"/>
                <a:gd name="T46" fmla="*/ 385 w 2052"/>
                <a:gd name="T47" fmla="*/ 934 h 1210"/>
                <a:gd name="T48" fmla="*/ 418 w 2052"/>
                <a:gd name="T49" fmla="*/ 1090 h 1210"/>
                <a:gd name="T50" fmla="*/ 1892 w 2052"/>
                <a:gd name="T51" fmla="*/ 780 h 1210"/>
                <a:gd name="T52" fmla="*/ 1854 w 2052"/>
                <a:gd name="T53" fmla="*/ 766 h 1210"/>
                <a:gd name="T54" fmla="*/ 1850 w 2052"/>
                <a:gd name="T55" fmla="*/ 714 h 1210"/>
                <a:gd name="T56" fmla="*/ 1448 w 2052"/>
                <a:gd name="T57" fmla="*/ 476 h 1210"/>
                <a:gd name="T58" fmla="*/ 1408 w 2052"/>
                <a:gd name="T59" fmla="*/ 490 h 1210"/>
                <a:gd name="T60" fmla="*/ 1363 w 2052"/>
                <a:gd name="T61" fmla="*/ 443 h 1210"/>
                <a:gd name="T62" fmla="*/ 1108 w 2052"/>
                <a:gd name="T63" fmla="*/ 332 h 1210"/>
                <a:gd name="T64" fmla="*/ 924 w 2052"/>
                <a:gd name="T65" fmla="*/ 373 h 1210"/>
                <a:gd name="T66" fmla="*/ 766 w 2052"/>
                <a:gd name="T67" fmla="*/ 580 h 1210"/>
                <a:gd name="T68" fmla="*/ 753 w 2052"/>
                <a:gd name="T69" fmla="*/ 632 h 1210"/>
                <a:gd name="T70" fmla="*/ 688 w 2052"/>
                <a:gd name="T71" fmla="*/ 679 h 1210"/>
                <a:gd name="T72" fmla="*/ 485 w 2052"/>
                <a:gd name="T73" fmla="*/ 828 h 1210"/>
                <a:gd name="T74" fmla="*/ 470 w 2052"/>
                <a:gd name="T75" fmla="*/ 927 h 1210"/>
                <a:gd name="T76" fmla="*/ 663 w 2052"/>
                <a:gd name="T77" fmla="*/ 1202 h 1210"/>
                <a:gd name="T78" fmla="*/ 1305 w 2052"/>
                <a:gd name="T79" fmla="*/ 1209 h 1210"/>
                <a:gd name="T80" fmla="*/ 1914 w 2052"/>
                <a:gd name="T81" fmla="*/ 1208 h 1210"/>
                <a:gd name="T82" fmla="*/ 1942 w 2052"/>
                <a:gd name="T83" fmla="*/ 1194 h 1210"/>
                <a:gd name="T84" fmla="*/ 2043 w 2052"/>
                <a:gd name="T85" fmla="*/ 1021 h 1210"/>
                <a:gd name="T86" fmla="*/ 1892 w 2052"/>
                <a:gd name="T87" fmla="*/ 780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52" h="1210">
                  <a:moveTo>
                    <a:pt x="418" y="1090"/>
                  </a:moveTo>
                  <a:cubicBezTo>
                    <a:pt x="425" y="1105"/>
                    <a:pt x="429" y="1118"/>
                    <a:pt x="427" y="1120"/>
                  </a:cubicBezTo>
                  <a:cubicBezTo>
                    <a:pt x="421" y="1126"/>
                    <a:pt x="232" y="1124"/>
                    <a:pt x="206" y="1118"/>
                  </a:cubicBezTo>
                  <a:cubicBezTo>
                    <a:pt x="134" y="1101"/>
                    <a:pt x="57" y="1037"/>
                    <a:pt x="21" y="964"/>
                  </a:cubicBezTo>
                  <a:cubicBezTo>
                    <a:pt x="1" y="923"/>
                    <a:pt x="0" y="917"/>
                    <a:pt x="0" y="844"/>
                  </a:cubicBezTo>
                  <a:cubicBezTo>
                    <a:pt x="0" y="774"/>
                    <a:pt x="2" y="763"/>
                    <a:pt x="18" y="728"/>
                  </a:cubicBezTo>
                  <a:cubicBezTo>
                    <a:pt x="52" y="655"/>
                    <a:pt x="118" y="603"/>
                    <a:pt x="200" y="582"/>
                  </a:cubicBezTo>
                  <a:cubicBezTo>
                    <a:pt x="217" y="578"/>
                    <a:pt x="233" y="571"/>
                    <a:pt x="236" y="567"/>
                  </a:cubicBezTo>
                  <a:cubicBezTo>
                    <a:pt x="238" y="562"/>
                    <a:pt x="241" y="540"/>
                    <a:pt x="242" y="516"/>
                  </a:cubicBezTo>
                  <a:cubicBezTo>
                    <a:pt x="248" y="370"/>
                    <a:pt x="344" y="242"/>
                    <a:pt x="477" y="201"/>
                  </a:cubicBezTo>
                  <a:cubicBezTo>
                    <a:pt x="549" y="178"/>
                    <a:pt x="640" y="184"/>
                    <a:pt x="718" y="215"/>
                  </a:cubicBezTo>
                  <a:cubicBezTo>
                    <a:pt x="743" y="225"/>
                    <a:pt x="741" y="227"/>
                    <a:pt x="793" y="158"/>
                  </a:cubicBezTo>
                  <a:cubicBezTo>
                    <a:pt x="824" y="118"/>
                    <a:pt x="887" y="67"/>
                    <a:pt x="939" y="41"/>
                  </a:cubicBezTo>
                  <a:cubicBezTo>
                    <a:pt x="994" y="13"/>
                    <a:pt x="1052" y="0"/>
                    <a:pt x="1121" y="0"/>
                  </a:cubicBezTo>
                  <a:cubicBezTo>
                    <a:pt x="1314" y="1"/>
                    <a:pt x="1481" y="122"/>
                    <a:pt x="1542" y="306"/>
                  </a:cubicBezTo>
                  <a:cubicBezTo>
                    <a:pt x="1562" y="365"/>
                    <a:pt x="1561" y="381"/>
                    <a:pt x="1538" y="382"/>
                  </a:cubicBezTo>
                  <a:cubicBezTo>
                    <a:pt x="1528" y="382"/>
                    <a:pt x="1499" y="388"/>
                    <a:pt x="1473" y="394"/>
                  </a:cubicBezTo>
                  <a:cubicBezTo>
                    <a:pt x="1427" y="406"/>
                    <a:pt x="1427" y="406"/>
                    <a:pt x="1427" y="406"/>
                  </a:cubicBezTo>
                  <a:cubicBezTo>
                    <a:pt x="1385" y="364"/>
                    <a:pt x="1385" y="364"/>
                    <a:pt x="1385" y="364"/>
                  </a:cubicBezTo>
                  <a:cubicBezTo>
                    <a:pt x="1267" y="246"/>
                    <a:pt x="1073" y="220"/>
                    <a:pt x="909" y="301"/>
                  </a:cubicBezTo>
                  <a:cubicBezTo>
                    <a:pt x="843" y="334"/>
                    <a:pt x="791" y="380"/>
                    <a:pt x="751" y="441"/>
                  </a:cubicBezTo>
                  <a:cubicBezTo>
                    <a:pt x="722" y="484"/>
                    <a:pt x="686" y="564"/>
                    <a:pt x="686" y="584"/>
                  </a:cubicBezTo>
                  <a:cubicBezTo>
                    <a:pt x="686" y="599"/>
                    <a:pt x="675" y="606"/>
                    <a:pt x="626" y="622"/>
                  </a:cubicBezTo>
                  <a:cubicBezTo>
                    <a:pt x="474" y="672"/>
                    <a:pt x="385" y="787"/>
                    <a:pt x="385" y="934"/>
                  </a:cubicBezTo>
                  <a:cubicBezTo>
                    <a:pt x="385" y="987"/>
                    <a:pt x="399" y="1053"/>
                    <a:pt x="418" y="1090"/>
                  </a:cubicBezTo>
                  <a:close/>
                  <a:moveTo>
                    <a:pt x="1892" y="780"/>
                  </a:moveTo>
                  <a:cubicBezTo>
                    <a:pt x="1854" y="766"/>
                    <a:pt x="1854" y="766"/>
                    <a:pt x="1854" y="766"/>
                  </a:cubicBezTo>
                  <a:cubicBezTo>
                    <a:pt x="1850" y="714"/>
                    <a:pt x="1850" y="714"/>
                    <a:pt x="1850" y="714"/>
                  </a:cubicBezTo>
                  <a:cubicBezTo>
                    <a:pt x="1834" y="523"/>
                    <a:pt x="1641" y="409"/>
                    <a:pt x="1448" y="476"/>
                  </a:cubicBezTo>
                  <a:cubicBezTo>
                    <a:pt x="1408" y="490"/>
                    <a:pt x="1408" y="490"/>
                    <a:pt x="1408" y="490"/>
                  </a:cubicBezTo>
                  <a:cubicBezTo>
                    <a:pt x="1363" y="443"/>
                    <a:pt x="1363" y="443"/>
                    <a:pt x="1363" y="443"/>
                  </a:cubicBezTo>
                  <a:cubicBezTo>
                    <a:pt x="1282" y="358"/>
                    <a:pt x="1224" y="333"/>
                    <a:pt x="1108" y="332"/>
                  </a:cubicBezTo>
                  <a:cubicBezTo>
                    <a:pt x="1026" y="332"/>
                    <a:pt x="992" y="339"/>
                    <a:pt x="924" y="373"/>
                  </a:cubicBezTo>
                  <a:cubicBezTo>
                    <a:pt x="859" y="406"/>
                    <a:pt x="799" y="485"/>
                    <a:pt x="766" y="580"/>
                  </a:cubicBezTo>
                  <a:cubicBezTo>
                    <a:pt x="759" y="601"/>
                    <a:pt x="753" y="624"/>
                    <a:pt x="753" y="632"/>
                  </a:cubicBezTo>
                  <a:cubicBezTo>
                    <a:pt x="753" y="658"/>
                    <a:pt x="738" y="669"/>
                    <a:pt x="688" y="679"/>
                  </a:cubicBezTo>
                  <a:cubicBezTo>
                    <a:pt x="589" y="699"/>
                    <a:pt x="513" y="755"/>
                    <a:pt x="485" y="828"/>
                  </a:cubicBezTo>
                  <a:cubicBezTo>
                    <a:pt x="473" y="858"/>
                    <a:pt x="470" y="880"/>
                    <a:pt x="470" y="927"/>
                  </a:cubicBezTo>
                  <a:cubicBezTo>
                    <a:pt x="470" y="1073"/>
                    <a:pt x="539" y="1171"/>
                    <a:pt x="663" y="1202"/>
                  </a:cubicBezTo>
                  <a:cubicBezTo>
                    <a:pt x="688" y="1209"/>
                    <a:pt x="837" y="1210"/>
                    <a:pt x="1305" y="1209"/>
                  </a:cubicBezTo>
                  <a:cubicBezTo>
                    <a:pt x="1914" y="1208"/>
                    <a:pt x="1914" y="1208"/>
                    <a:pt x="1914" y="1208"/>
                  </a:cubicBezTo>
                  <a:cubicBezTo>
                    <a:pt x="1942" y="1194"/>
                    <a:pt x="1942" y="1194"/>
                    <a:pt x="1942" y="1194"/>
                  </a:cubicBezTo>
                  <a:cubicBezTo>
                    <a:pt x="2000" y="1162"/>
                    <a:pt x="2037" y="1100"/>
                    <a:pt x="2043" y="1021"/>
                  </a:cubicBezTo>
                  <a:cubicBezTo>
                    <a:pt x="2052" y="900"/>
                    <a:pt x="2001" y="819"/>
                    <a:pt x="1892" y="780"/>
                  </a:cubicBezTo>
                  <a:close/>
                </a:path>
              </a:pathLst>
            </a:custGeom>
            <a:solidFill>
              <a:srgbClr val="00CCFF"/>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82" name="组合 81"/>
          <p:cNvGrpSpPr/>
          <p:nvPr/>
        </p:nvGrpSpPr>
        <p:grpSpPr>
          <a:xfrm>
            <a:off x="5525415" y="4541864"/>
            <a:ext cx="610380" cy="610380"/>
            <a:chOff x="2867965" y="6494180"/>
            <a:chExt cx="1133547" cy="1133547"/>
          </a:xfrm>
        </p:grpSpPr>
        <p:sp>
          <p:nvSpPr>
            <p:cNvPr id="83" name="椭圆 82"/>
            <p:cNvSpPr/>
            <p:nvPr/>
          </p:nvSpPr>
          <p:spPr>
            <a:xfrm>
              <a:off x="2867965" y="6494180"/>
              <a:ext cx="1133547" cy="11335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Freeform 5"/>
            <p:cNvSpPr>
              <a:spLocks/>
            </p:cNvSpPr>
            <p:nvPr/>
          </p:nvSpPr>
          <p:spPr bwMode="auto">
            <a:xfrm>
              <a:off x="3058595" y="6751618"/>
              <a:ext cx="752286" cy="618669"/>
            </a:xfrm>
            <a:custGeom>
              <a:avLst/>
              <a:gdLst>
                <a:gd name="T0" fmla="*/ 1835 w 2044"/>
                <a:gd name="T1" fmla="*/ 414 h 1662"/>
                <a:gd name="T2" fmla="*/ 1836 w 2044"/>
                <a:gd name="T3" fmla="*/ 468 h 1662"/>
                <a:gd name="T4" fmla="*/ 643 w 2044"/>
                <a:gd name="T5" fmla="*/ 1662 h 1662"/>
                <a:gd name="T6" fmla="*/ 0 w 2044"/>
                <a:gd name="T7" fmla="*/ 1473 h 1662"/>
                <a:gd name="T8" fmla="*/ 100 w 2044"/>
                <a:gd name="T9" fmla="*/ 1479 h 1662"/>
                <a:gd name="T10" fmla="*/ 621 w 2044"/>
                <a:gd name="T11" fmla="*/ 1299 h 1662"/>
                <a:gd name="T12" fmla="*/ 229 w 2044"/>
                <a:gd name="T13" fmla="*/ 1008 h 1662"/>
                <a:gd name="T14" fmla="*/ 308 w 2044"/>
                <a:gd name="T15" fmla="*/ 1016 h 1662"/>
                <a:gd name="T16" fmla="*/ 419 w 2044"/>
                <a:gd name="T17" fmla="*/ 1001 h 1662"/>
                <a:gd name="T18" fmla="*/ 82 w 2044"/>
                <a:gd name="T19" fmla="*/ 590 h 1662"/>
                <a:gd name="T20" fmla="*/ 82 w 2044"/>
                <a:gd name="T21" fmla="*/ 585 h 1662"/>
                <a:gd name="T22" fmla="*/ 272 w 2044"/>
                <a:gd name="T23" fmla="*/ 637 h 1662"/>
                <a:gd name="T24" fmla="*/ 86 w 2044"/>
                <a:gd name="T25" fmla="*/ 288 h 1662"/>
                <a:gd name="T26" fmla="*/ 142 w 2044"/>
                <a:gd name="T27" fmla="*/ 77 h 1662"/>
                <a:gd name="T28" fmla="*/ 1007 w 2044"/>
                <a:gd name="T29" fmla="*/ 515 h 1662"/>
                <a:gd name="T30" fmla="*/ 996 w 2044"/>
                <a:gd name="T31" fmla="*/ 420 h 1662"/>
                <a:gd name="T32" fmla="*/ 1415 w 2044"/>
                <a:gd name="T33" fmla="*/ 0 h 1662"/>
                <a:gd name="T34" fmla="*/ 1721 w 2044"/>
                <a:gd name="T35" fmla="*/ 133 h 1662"/>
                <a:gd name="T36" fmla="*/ 1987 w 2044"/>
                <a:gd name="T37" fmla="*/ 31 h 1662"/>
                <a:gd name="T38" fmla="*/ 1803 w 2044"/>
                <a:gd name="T39" fmla="*/ 263 h 1662"/>
                <a:gd name="T40" fmla="*/ 2044 w 2044"/>
                <a:gd name="T41" fmla="*/ 197 h 1662"/>
                <a:gd name="T42" fmla="*/ 1835 w 2044"/>
                <a:gd name="T43" fmla="*/ 414 h 1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4" h="1662">
                  <a:moveTo>
                    <a:pt x="1835" y="414"/>
                  </a:moveTo>
                  <a:cubicBezTo>
                    <a:pt x="1836" y="432"/>
                    <a:pt x="1836" y="450"/>
                    <a:pt x="1836" y="468"/>
                  </a:cubicBezTo>
                  <a:cubicBezTo>
                    <a:pt x="1836" y="1023"/>
                    <a:pt x="1414" y="1662"/>
                    <a:pt x="643" y="1662"/>
                  </a:cubicBezTo>
                  <a:cubicBezTo>
                    <a:pt x="406" y="1662"/>
                    <a:pt x="186" y="1592"/>
                    <a:pt x="0" y="1473"/>
                  </a:cubicBezTo>
                  <a:cubicBezTo>
                    <a:pt x="33" y="1477"/>
                    <a:pt x="66" y="1479"/>
                    <a:pt x="100" y="1479"/>
                  </a:cubicBezTo>
                  <a:cubicBezTo>
                    <a:pt x="297" y="1479"/>
                    <a:pt x="477" y="1412"/>
                    <a:pt x="621" y="1299"/>
                  </a:cubicBezTo>
                  <a:cubicBezTo>
                    <a:pt x="437" y="1296"/>
                    <a:pt x="283" y="1175"/>
                    <a:pt x="229" y="1008"/>
                  </a:cubicBezTo>
                  <a:cubicBezTo>
                    <a:pt x="255" y="1013"/>
                    <a:pt x="281" y="1016"/>
                    <a:pt x="308" y="1016"/>
                  </a:cubicBezTo>
                  <a:cubicBezTo>
                    <a:pt x="346" y="1016"/>
                    <a:pt x="383" y="1011"/>
                    <a:pt x="419" y="1001"/>
                  </a:cubicBezTo>
                  <a:cubicBezTo>
                    <a:pt x="227" y="963"/>
                    <a:pt x="82" y="793"/>
                    <a:pt x="82" y="590"/>
                  </a:cubicBezTo>
                  <a:cubicBezTo>
                    <a:pt x="82" y="588"/>
                    <a:pt x="82" y="586"/>
                    <a:pt x="82" y="585"/>
                  </a:cubicBezTo>
                  <a:cubicBezTo>
                    <a:pt x="139" y="616"/>
                    <a:pt x="203" y="635"/>
                    <a:pt x="272" y="637"/>
                  </a:cubicBezTo>
                  <a:cubicBezTo>
                    <a:pt x="160" y="562"/>
                    <a:pt x="86" y="434"/>
                    <a:pt x="86" y="288"/>
                  </a:cubicBezTo>
                  <a:cubicBezTo>
                    <a:pt x="86" y="211"/>
                    <a:pt x="106" y="139"/>
                    <a:pt x="142" y="77"/>
                  </a:cubicBezTo>
                  <a:cubicBezTo>
                    <a:pt x="349" y="331"/>
                    <a:pt x="658" y="498"/>
                    <a:pt x="1007" y="515"/>
                  </a:cubicBezTo>
                  <a:cubicBezTo>
                    <a:pt x="999" y="485"/>
                    <a:pt x="996" y="453"/>
                    <a:pt x="996" y="420"/>
                  </a:cubicBezTo>
                  <a:cubicBezTo>
                    <a:pt x="996" y="188"/>
                    <a:pt x="1184" y="0"/>
                    <a:pt x="1415" y="0"/>
                  </a:cubicBezTo>
                  <a:cubicBezTo>
                    <a:pt x="1536" y="0"/>
                    <a:pt x="1645" y="51"/>
                    <a:pt x="1721" y="133"/>
                  </a:cubicBezTo>
                  <a:cubicBezTo>
                    <a:pt x="1817" y="114"/>
                    <a:pt x="1906" y="79"/>
                    <a:pt x="1987" y="31"/>
                  </a:cubicBezTo>
                  <a:cubicBezTo>
                    <a:pt x="1956" y="129"/>
                    <a:pt x="1890" y="211"/>
                    <a:pt x="1803" y="263"/>
                  </a:cubicBezTo>
                  <a:cubicBezTo>
                    <a:pt x="1888" y="253"/>
                    <a:pt x="1969" y="230"/>
                    <a:pt x="2044" y="197"/>
                  </a:cubicBezTo>
                  <a:cubicBezTo>
                    <a:pt x="1988" y="281"/>
                    <a:pt x="1917" y="355"/>
                    <a:pt x="1835" y="414"/>
                  </a:cubicBezTo>
                  <a:close/>
                </a:path>
              </a:pathLst>
            </a:custGeom>
            <a:solidFill>
              <a:srgbClr val="00CCFF"/>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87" name="矩形 86"/>
          <p:cNvSpPr/>
          <p:nvPr/>
        </p:nvSpPr>
        <p:spPr>
          <a:xfrm>
            <a:off x="4927254" y="2222782"/>
            <a:ext cx="2399385" cy="923330"/>
          </a:xfrm>
          <a:prstGeom prst="rect">
            <a:avLst/>
          </a:prstGeom>
          <a:noFill/>
        </p:spPr>
        <p:txBody>
          <a:bodyPr wrap="square" rtlCol="0">
            <a:spAutoFit/>
          </a:bodyPr>
          <a:lstStyle/>
          <a:p>
            <a:pPr algn="ctr"/>
            <a:r>
              <a:rPr lang="en-US" altLang="zh-CN" sz="5400" b="1" dirty="0">
                <a:solidFill>
                  <a:srgbClr val="00CCFF"/>
                </a:solidFill>
                <a:latin typeface="华文细黑" panose="02010600040101010101" pitchFamily="2" charset="-122"/>
                <a:ea typeface="华文细黑" panose="02010600040101010101" pitchFamily="2" charset="-122"/>
              </a:rPr>
              <a:t>MACD</a:t>
            </a:r>
            <a:endParaRPr lang="zh-CN" altLang="en-US" sz="5400" b="1" dirty="0">
              <a:solidFill>
                <a:srgbClr val="00CCFF"/>
              </a:solidFill>
              <a:latin typeface="华文细黑" panose="02010600040101010101" pitchFamily="2" charset="-122"/>
              <a:ea typeface="华文细黑" panose="02010600040101010101" pitchFamily="2" charset="-122"/>
            </a:endParaRPr>
          </a:p>
        </p:txBody>
      </p:sp>
      <p:grpSp>
        <p:nvGrpSpPr>
          <p:cNvPr id="93" name="组合 92"/>
          <p:cNvGrpSpPr/>
          <p:nvPr/>
        </p:nvGrpSpPr>
        <p:grpSpPr>
          <a:xfrm>
            <a:off x="768296" y="1255741"/>
            <a:ext cx="2944755" cy="699768"/>
            <a:chOff x="768296" y="1255741"/>
            <a:chExt cx="2944755" cy="699768"/>
          </a:xfrm>
        </p:grpSpPr>
        <p:cxnSp>
          <p:nvCxnSpPr>
            <p:cNvPr id="90" name="直接连接符 89"/>
            <p:cNvCxnSpPr>
              <a:stCxn id="60" idx="1"/>
            </p:cNvCxnSpPr>
            <p:nvPr/>
          </p:nvCxnSpPr>
          <p:spPr>
            <a:xfrm flipH="1" flipV="1">
              <a:off x="3068766" y="1255741"/>
              <a:ext cx="644285" cy="699768"/>
            </a:xfrm>
            <a:prstGeom prst="line">
              <a:avLst/>
            </a:prstGeom>
            <a:ln>
              <a:solidFill>
                <a:srgbClr val="00CCFF"/>
              </a:solidFill>
              <a:headEnd type="ova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768296" y="1255741"/>
              <a:ext cx="2313170" cy="0"/>
            </a:xfrm>
            <a:prstGeom prst="line">
              <a:avLst/>
            </a:prstGeom>
            <a:ln>
              <a:solidFill>
                <a:srgbClr val="00CCFF"/>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flipH="1" flipV="1">
            <a:off x="8090469" y="4227734"/>
            <a:ext cx="3097802" cy="588490"/>
            <a:chOff x="768296" y="1255741"/>
            <a:chExt cx="2944755" cy="699768"/>
          </a:xfrm>
        </p:grpSpPr>
        <p:cxnSp>
          <p:nvCxnSpPr>
            <p:cNvPr id="95" name="直接连接符 94"/>
            <p:cNvCxnSpPr/>
            <p:nvPr/>
          </p:nvCxnSpPr>
          <p:spPr>
            <a:xfrm flipH="1" flipV="1">
              <a:off x="3068766" y="1255741"/>
              <a:ext cx="644285" cy="699768"/>
            </a:xfrm>
            <a:prstGeom prst="line">
              <a:avLst/>
            </a:prstGeom>
            <a:ln>
              <a:solidFill>
                <a:srgbClr val="00CCFF"/>
              </a:solidFill>
              <a:headEnd type="ova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768296" y="1255741"/>
              <a:ext cx="2313170" cy="0"/>
            </a:xfrm>
            <a:prstGeom prst="line">
              <a:avLst/>
            </a:prstGeom>
            <a:ln>
              <a:solidFill>
                <a:srgbClr val="00CCFF"/>
              </a:solidFill>
            </a:ln>
          </p:spPr>
          <p:style>
            <a:lnRef idx="1">
              <a:schemeClr val="accent1"/>
            </a:lnRef>
            <a:fillRef idx="0">
              <a:schemeClr val="accent1"/>
            </a:fillRef>
            <a:effectRef idx="0">
              <a:schemeClr val="accent1"/>
            </a:effectRef>
            <a:fontRef idx="minor">
              <a:schemeClr val="tx1"/>
            </a:fontRef>
          </p:style>
        </p:cxnSp>
      </p:grpSp>
      <p:sp>
        <p:nvSpPr>
          <p:cNvPr id="97" name="文本框 96"/>
          <p:cNvSpPr txBox="1"/>
          <p:nvPr/>
        </p:nvSpPr>
        <p:spPr>
          <a:xfrm>
            <a:off x="753941" y="725899"/>
            <a:ext cx="646331" cy="369332"/>
          </a:xfrm>
          <a:prstGeom prst="rect">
            <a:avLst/>
          </a:prstGeom>
          <a:noFill/>
        </p:spPr>
        <p:txBody>
          <a:bodyPr wrap="none" rtlCol="0">
            <a:spAutoFit/>
          </a:bodyPr>
          <a:lstStyle/>
          <a:p>
            <a:r>
              <a:rPr lang="zh-CN" altLang="en-US" dirty="0">
                <a:solidFill>
                  <a:schemeClr val="bg1"/>
                </a:solidFill>
                <a:latin typeface="华文细黑" panose="02010600040101010101" pitchFamily="2" charset="-122"/>
                <a:ea typeface="华文细黑" panose="02010600040101010101" pitchFamily="2" charset="-122"/>
              </a:rPr>
              <a:t>代码</a:t>
            </a:r>
          </a:p>
        </p:txBody>
      </p:sp>
      <p:sp>
        <p:nvSpPr>
          <p:cNvPr id="99" name="文本框 98"/>
          <p:cNvSpPr txBox="1"/>
          <p:nvPr/>
        </p:nvSpPr>
        <p:spPr>
          <a:xfrm>
            <a:off x="9458172" y="4916260"/>
            <a:ext cx="646331" cy="369332"/>
          </a:xfrm>
          <a:prstGeom prst="rect">
            <a:avLst/>
          </a:prstGeom>
          <a:noFill/>
        </p:spPr>
        <p:txBody>
          <a:bodyPr wrap="none" rtlCol="0">
            <a:spAutoFit/>
          </a:bodyPr>
          <a:lstStyle/>
          <a:p>
            <a:r>
              <a:rPr lang="zh-CN" altLang="en-US" dirty="0">
                <a:solidFill>
                  <a:schemeClr val="bg1"/>
                </a:solidFill>
                <a:latin typeface="华文细黑" panose="02010600040101010101" pitchFamily="2" charset="-122"/>
                <a:ea typeface="华文细黑" panose="02010600040101010101" pitchFamily="2" charset="-122"/>
              </a:rPr>
              <a:t>效果</a:t>
            </a:r>
          </a:p>
        </p:txBody>
      </p:sp>
      <p:sp>
        <p:nvSpPr>
          <p:cNvPr id="101" name="文本框 100"/>
          <p:cNvSpPr txBox="1"/>
          <p:nvPr/>
        </p:nvSpPr>
        <p:spPr>
          <a:xfrm>
            <a:off x="8384562" y="440800"/>
            <a:ext cx="3494706" cy="1569660"/>
          </a:xfrm>
          <a:prstGeom prst="rect">
            <a:avLst/>
          </a:prstGeom>
          <a:noFill/>
        </p:spPr>
        <p:txBody>
          <a:bodyPr wrap="square" rtlCol="0">
            <a:spAutoFit/>
          </a:bodyPr>
          <a:lstStyle/>
          <a:p>
            <a:pPr algn="r"/>
            <a:r>
              <a:rPr lang="en-US" altLang="zh-CN" sz="4800" b="1" dirty="0">
                <a:solidFill>
                  <a:srgbClr val="00CCFF"/>
                </a:solidFill>
                <a:latin typeface="华文细黑" panose="02010600040101010101" pitchFamily="2" charset="-122"/>
                <a:ea typeface="华文细黑" panose="02010600040101010101" pitchFamily="2" charset="-122"/>
              </a:rPr>
              <a:t>MACD</a:t>
            </a:r>
            <a:r>
              <a:rPr lang="zh-CN" altLang="en-US" sz="4800" b="1" dirty="0">
                <a:solidFill>
                  <a:srgbClr val="00CCFF"/>
                </a:solidFill>
                <a:latin typeface="华文细黑" panose="02010600040101010101" pitchFamily="2" charset="-122"/>
                <a:ea typeface="华文细黑" panose="02010600040101010101" pitchFamily="2" charset="-122"/>
              </a:rPr>
              <a:t>指数</a:t>
            </a:r>
            <a:r>
              <a:rPr lang="zh-CN" altLang="en-US" sz="4800" b="1" dirty="0" smtClean="0">
                <a:solidFill>
                  <a:srgbClr val="00CCFF"/>
                </a:solidFill>
                <a:latin typeface="华文细黑" panose="02010600040101010101" pitchFamily="2" charset="-122"/>
                <a:ea typeface="华文细黑" panose="02010600040101010101" pitchFamily="2" charset="-122"/>
              </a:rPr>
              <a:t>交叉分析</a:t>
            </a:r>
            <a:endParaRPr lang="zh-CN" altLang="en-US" sz="4800" b="1" dirty="0">
              <a:solidFill>
                <a:srgbClr val="00CCFF"/>
              </a:solidFill>
              <a:latin typeface="华文细黑" panose="02010600040101010101" pitchFamily="2" charset="-122"/>
              <a:ea typeface="华文细黑" panose="02010600040101010101" pitchFamily="2" charset="-122"/>
            </a:endParaRPr>
          </a:p>
        </p:txBody>
      </p:sp>
      <p:grpSp>
        <p:nvGrpSpPr>
          <p:cNvPr id="59" name="组合 58"/>
          <p:cNvGrpSpPr/>
          <p:nvPr/>
        </p:nvGrpSpPr>
        <p:grpSpPr>
          <a:xfrm>
            <a:off x="3623663" y="1866121"/>
            <a:ext cx="610380" cy="610380"/>
            <a:chOff x="4195187" y="7032378"/>
            <a:chExt cx="1133547" cy="1133547"/>
          </a:xfrm>
        </p:grpSpPr>
        <p:sp>
          <p:nvSpPr>
            <p:cNvPr id="60" name="椭圆 59"/>
            <p:cNvSpPr/>
            <p:nvPr/>
          </p:nvSpPr>
          <p:spPr>
            <a:xfrm>
              <a:off x="4195187" y="7032378"/>
              <a:ext cx="1133547" cy="11335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Group 159"/>
            <p:cNvGrpSpPr>
              <a:grpSpLocks noChangeAspect="1"/>
            </p:cNvGrpSpPr>
            <p:nvPr/>
          </p:nvGrpSpPr>
          <p:grpSpPr bwMode="auto">
            <a:xfrm>
              <a:off x="4412312" y="7260820"/>
              <a:ext cx="699296" cy="676662"/>
              <a:chOff x="4535" y="2968"/>
              <a:chExt cx="587" cy="568"/>
            </a:xfrm>
            <a:solidFill>
              <a:srgbClr val="00CCFF"/>
            </a:solidFill>
          </p:grpSpPr>
          <p:sp>
            <p:nvSpPr>
              <p:cNvPr id="62" name="Freeform 160"/>
              <p:cNvSpPr>
                <a:spLocks/>
              </p:cNvSpPr>
              <p:nvPr/>
            </p:nvSpPr>
            <p:spPr bwMode="auto">
              <a:xfrm>
                <a:off x="4535" y="3250"/>
                <a:ext cx="498" cy="286"/>
              </a:xfrm>
              <a:custGeom>
                <a:avLst/>
                <a:gdLst>
                  <a:gd name="T0" fmla="*/ 628 w 679"/>
                  <a:gd name="T1" fmla="*/ 72 h 388"/>
                  <a:gd name="T2" fmla="*/ 612 w 679"/>
                  <a:gd name="T3" fmla="*/ 46 h 388"/>
                  <a:gd name="T4" fmla="*/ 583 w 679"/>
                  <a:gd name="T5" fmla="*/ 33 h 388"/>
                  <a:gd name="T6" fmla="*/ 412 w 679"/>
                  <a:gd name="T7" fmla="*/ 0 h 388"/>
                  <a:gd name="T8" fmla="*/ 461 w 679"/>
                  <a:gd name="T9" fmla="*/ 33 h 388"/>
                  <a:gd name="T10" fmla="*/ 383 w 679"/>
                  <a:gd name="T11" fmla="*/ 278 h 388"/>
                  <a:gd name="T12" fmla="*/ 339 w 679"/>
                  <a:gd name="T13" fmla="*/ 96 h 388"/>
                  <a:gd name="T14" fmla="*/ 295 w 679"/>
                  <a:gd name="T15" fmla="*/ 278 h 388"/>
                  <a:gd name="T16" fmla="*/ 217 w 679"/>
                  <a:gd name="T17" fmla="*/ 33 h 388"/>
                  <a:gd name="T18" fmla="*/ 267 w 679"/>
                  <a:gd name="T19" fmla="*/ 0 h 388"/>
                  <a:gd name="T20" fmla="*/ 96 w 679"/>
                  <a:gd name="T21" fmla="*/ 33 h 388"/>
                  <a:gd name="T22" fmla="*/ 67 w 679"/>
                  <a:gd name="T23" fmla="*/ 46 h 388"/>
                  <a:gd name="T24" fmla="*/ 51 w 679"/>
                  <a:gd name="T25" fmla="*/ 72 h 388"/>
                  <a:gd name="T26" fmla="*/ 0 w 679"/>
                  <a:gd name="T27" fmla="*/ 295 h 388"/>
                  <a:gd name="T28" fmla="*/ 96 w 679"/>
                  <a:gd name="T29" fmla="*/ 328 h 388"/>
                  <a:gd name="T30" fmla="*/ 323 w 679"/>
                  <a:gd name="T31" fmla="*/ 388 h 388"/>
                  <a:gd name="T32" fmla="*/ 339 w 679"/>
                  <a:gd name="T33" fmla="*/ 388 h 388"/>
                  <a:gd name="T34" fmla="*/ 356 w 679"/>
                  <a:gd name="T35" fmla="*/ 388 h 388"/>
                  <a:gd name="T36" fmla="*/ 583 w 679"/>
                  <a:gd name="T37" fmla="*/ 328 h 388"/>
                  <a:gd name="T38" fmla="*/ 679 w 679"/>
                  <a:gd name="T39" fmla="*/ 295 h 388"/>
                  <a:gd name="T40" fmla="*/ 628 w 679"/>
                  <a:gd name="T41"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9" h="388">
                    <a:moveTo>
                      <a:pt x="628" y="72"/>
                    </a:moveTo>
                    <a:cubicBezTo>
                      <a:pt x="626" y="63"/>
                      <a:pt x="621" y="54"/>
                      <a:pt x="612" y="46"/>
                    </a:cubicBezTo>
                    <a:cubicBezTo>
                      <a:pt x="604" y="39"/>
                      <a:pt x="594" y="35"/>
                      <a:pt x="583" y="33"/>
                    </a:cubicBezTo>
                    <a:cubicBezTo>
                      <a:pt x="412" y="0"/>
                      <a:pt x="412" y="0"/>
                      <a:pt x="412" y="0"/>
                    </a:cubicBezTo>
                    <a:cubicBezTo>
                      <a:pt x="461" y="33"/>
                      <a:pt x="461" y="33"/>
                      <a:pt x="461" y="33"/>
                    </a:cubicBezTo>
                    <a:cubicBezTo>
                      <a:pt x="383" y="278"/>
                      <a:pt x="383" y="278"/>
                      <a:pt x="383" y="278"/>
                    </a:cubicBezTo>
                    <a:cubicBezTo>
                      <a:pt x="339" y="96"/>
                      <a:pt x="339" y="96"/>
                      <a:pt x="339" y="96"/>
                    </a:cubicBezTo>
                    <a:cubicBezTo>
                      <a:pt x="295" y="278"/>
                      <a:pt x="295" y="278"/>
                      <a:pt x="295" y="278"/>
                    </a:cubicBezTo>
                    <a:cubicBezTo>
                      <a:pt x="217" y="33"/>
                      <a:pt x="217" y="33"/>
                      <a:pt x="217" y="33"/>
                    </a:cubicBezTo>
                    <a:cubicBezTo>
                      <a:pt x="267" y="0"/>
                      <a:pt x="267" y="0"/>
                      <a:pt x="267" y="0"/>
                    </a:cubicBezTo>
                    <a:cubicBezTo>
                      <a:pt x="96" y="33"/>
                      <a:pt x="96" y="33"/>
                      <a:pt x="96" y="33"/>
                    </a:cubicBezTo>
                    <a:cubicBezTo>
                      <a:pt x="85" y="35"/>
                      <a:pt x="75" y="39"/>
                      <a:pt x="67" y="46"/>
                    </a:cubicBezTo>
                    <a:cubicBezTo>
                      <a:pt x="58" y="54"/>
                      <a:pt x="53" y="63"/>
                      <a:pt x="51" y="72"/>
                    </a:cubicBezTo>
                    <a:cubicBezTo>
                      <a:pt x="0" y="295"/>
                      <a:pt x="0" y="295"/>
                      <a:pt x="0" y="295"/>
                    </a:cubicBezTo>
                    <a:cubicBezTo>
                      <a:pt x="96" y="328"/>
                      <a:pt x="96" y="328"/>
                      <a:pt x="96" y="328"/>
                    </a:cubicBezTo>
                    <a:cubicBezTo>
                      <a:pt x="127" y="361"/>
                      <a:pt x="216" y="385"/>
                      <a:pt x="323" y="388"/>
                    </a:cubicBezTo>
                    <a:cubicBezTo>
                      <a:pt x="339" y="388"/>
                      <a:pt x="339" y="388"/>
                      <a:pt x="339" y="388"/>
                    </a:cubicBezTo>
                    <a:cubicBezTo>
                      <a:pt x="356" y="388"/>
                      <a:pt x="356" y="388"/>
                      <a:pt x="356" y="388"/>
                    </a:cubicBezTo>
                    <a:cubicBezTo>
                      <a:pt x="463" y="385"/>
                      <a:pt x="551" y="361"/>
                      <a:pt x="583" y="328"/>
                    </a:cubicBezTo>
                    <a:cubicBezTo>
                      <a:pt x="679" y="295"/>
                      <a:pt x="679" y="295"/>
                      <a:pt x="679" y="295"/>
                    </a:cubicBezTo>
                    <a:lnTo>
                      <a:pt x="62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61"/>
              <p:cNvSpPr>
                <a:spLocks/>
              </p:cNvSpPr>
              <p:nvPr/>
            </p:nvSpPr>
            <p:spPr bwMode="auto">
              <a:xfrm>
                <a:off x="4755" y="3269"/>
                <a:ext cx="58" cy="52"/>
              </a:xfrm>
              <a:custGeom>
                <a:avLst/>
                <a:gdLst>
                  <a:gd name="T0" fmla="*/ 29 w 58"/>
                  <a:gd name="T1" fmla="*/ 0 h 52"/>
                  <a:gd name="T2" fmla="*/ 0 w 58"/>
                  <a:gd name="T3" fmla="*/ 10 h 52"/>
                  <a:gd name="T4" fmla="*/ 29 w 58"/>
                  <a:gd name="T5" fmla="*/ 52 h 52"/>
                  <a:gd name="T6" fmla="*/ 58 w 58"/>
                  <a:gd name="T7" fmla="*/ 10 h 52"/>
                  <a:gd name="T8" fmla="*/ 29 w 58"/>
                  <a:gd name="T9" fmla="*/ 0 h 52"/>
                </a:gdLst>
                <a:ahLst/>
                <a:cxnLst>
                  <a:cxn ang="0">
                    <a:pos x="T0" y="T1"/>
                  </a:cxn>
                  <a:cxn ang="0">
                    <a:pos x="T2" y="T3"/>
                  </a:cxn>
                  <a:cxn ang="0">
                    <a:pos x="T4" y="T5"/>
                  </a:cxn>
                  <a:cxn ang="0">
                    <a:pos x="T6" y="T7"/>
                  </a:cxn>
                  <a:cxn ang="0">
                    <a:pos x="T8" y="T9"/>
                  </a:cxn>
                </a:cxnLst>
                <a:rect l="0" t="0" r="r" b="b"/>
                <a:pathLst>
                  <a:path w="58" h="52">
                    <a:moveTo>
                      <a:pt x="29" y="0"/>
                    </a:moveTo>
                    <a:lnTo>
                      <a:pt x="0" y="10"/>
                    </a:lnTo>
                    <a:lnTo>
                      <a:pt x="29" y="52"/>
                    </a:lnTo>
                    <a:lnTo>
                      <a:pt x="58" y="10"/>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62"/>
              <p:cNvSpPr>
                <a:spLocks/>
              </p:cNvSpPr>
              <p:nvPr/>
            </p:nvSpPr>
            <p:spPr bwMode="auto">
              <a:xfrm>
                <a:off x="4663" y="2975"/>
                <a:ext cx="242" cy="289"/>
              </a:xfrm>
              <a:custGeom>
                <a:avLst/>
                <a:gdLst>
                  <a:gd name="T0" fmla="*/ 311 w 329"/>
                  <a:gd name="T1" fmla="*/ 181 h 393"/>
                  <a:gd name="T2" fmla="*/ 164 w 329"/>
                  <a:gd name="T3" fmla="*/ 0 h 393"/>
                  <a:gd name="T4" fmla="*/ 18 w 329"/>
                  <a:gd name="T5" fmla="*/ 181 h 393"/>
                  <a:gd name="T6" fmla="*/ 11 w 329"/>
                  <a:gd name="T7" fmla="*/ 229 h 393"/>
                  <a:gd name="T8" fmla="*/ 34 w 329"/>
                  <a:gd name="T9" fmla="*/ 261 h 393"/>
                  <a:gd name="T10" fmla="*/ 164 w 329"/>
                  <a:gd name="T11" fmla="*/ 393 h 393"/>
                  <a:gd name="T12" fmla="*/ 295 w 329"/>
                  <a:gd name="T13" fmla="*/ 261 h 393"/>
                  <a:gd name="T14" fmla="*/ 318 w 329"/>
                  <a:gd name="T15" fmla="*/ 229 h 393"/>
                  <a:gd name="T16" fmla="*/ 311 w 329"/>
                  <a:gd name="T17" fmla="*/ 18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93">
                    <a:moveTo>
                      <a:pt x="311" y="181"/>
                    </a:moveTo>
                    <a:cubicBezTo>
                      <a:pt x="311" y="80"/>
                      <a:pt x="269" y="0"/>
                      <a:pt x="164" y="0"/>
                    </a:cubicBezTo>
                    <a:cubicBezTo>
                      <a:pt x="60" y="0"/>
                      <a:pt x="18" y="80"/>
                      <a:pt x="18" y="181"/>
                    </a:cubicBezTo>
                    <a:cubicBezTo>
                      <a:pt x="7" y="186"/>
                      <a:pt x="0" y="200"/>
                      <a:pt x="11" y="229"/>
                    </a:cubicBezTo>
                    <a:cubicBezTo>
                      <a:pt x="16" y="243"/>
                      <a:pt x="26" y="255"/>
                      <a:pt x="34" y="261"/>
                    </a:cubicBezTo>
                    <a:cubicBezTo>
                      <a:pt x="64" y="336"/>
                      <a:pt x="122" y="393"/>
                      <a:pt x="164" y="393"/>
                    </a:cubicBezTo>
                    <a:cubicBezTo>
                      <a:pt x="206" y="393"/>
                      <a:pt x="265" y="336"/>
                      <a:pt x="295" y="261"/>
                    </a:cubicBezTo>
                    <a:cubicBezTo>
                      <a:pt x="303" y="255"/>
                      <a:pt x="313" y="243"/>
                      <a:pt x="318" y="229"/>
                    </a:cubicBezTo>
                    <a:cubicBezTo>
                      <a:pt x="329" y="200"/>
                      <a:pt x="322" y="186"/>
                      <a:pt x="311"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63"/>
              <p:cNvSpPr>
                <a:spLocks/>
              </p:cNvSpPr>
              <p:nvPr/>
            </p:nvSpPr>
            <p:spPr bwMode="auto">
              <a:xfrm>
                <a:off x="4911" y="3078"/>
                <a:ext cx="56" cy="10"/>
              </a:xfrm>
              <a:custGeom>
                <a:avLst/>
                <a:gdLst>
                  <a:gd name="T0" fmla="*/ 77 w 77"/>
                  <a:gd name="T1" fmla="*/ 0 h 13"/>
                  <a:gd name="T2" fmla="*/ 0 w 77"/>
                  <a:gd name="T3" fmla="*/ 0 h 13"/>
                  <a:gd name="T4" fmla="*/ 1 w 77"/>
                  <a:gd name="T5" fmla="*/ 13 h 13"/>
                  <a:gd name="T6" fmla="*/ 77 w 77"/>
                  <a:gd name="T7" fmla="*/ 13 h 13"/>
                  <a:gd name="T8" fmla="*/ 77 w 77"/>
                  <a:gd name="T9" fmla="*/ 0 h 13"/>
                </a:gdLst>
                <a:ahLst/>
                <a:cxnLst>
                  <a:cxn ang="0">
                    <a:pos x="T0" y="T1"/>
                  </a:cxn>
                  <a:cxn ang="0">
                    <a:pos x="T2" y="T3"/>
                  </a:cxn>
                  <a:cxn ang="0">
                    <a:pos x="T4" y="T5"/>
                  </a:cxn>
                  <a:cxn ang="0">
                    <a:pos x="T6" y="T7"/>
                  </a:cxn>
                  <a:cxn ang="0">
                    <a:pos x="T8" y="T9"/>
                  </a:cxn>
                </a:cxnLst>
                <a:rect l="0" t="0" r="r" b="b"/>
                <a:pathLst>
                  <a:path w="77" h="13">
                    <a:moveTo>
                      <a:pt x="77" y="0"/>
                    </a:moveTo>
                    <a:cubicBezTo>
                      <a:pt x="0" y="0"/>
                      <a:pt x="0" y="0"/>
                      <a:pt x="0" y="0"/>
                    </a:cubicBezTo>
                    <a:cubicBezTo>
                      <a:pt x="0" y="4"/>
                      <a:pt x="1" y="9"/>
                      <a:pt x="1" y="13"/>
                    </a:cubicBezTo>
                    <a:cubicBezTo>
                      <a:pt x="77" y="13"/>
                      <a:pt x="77" y="13"/>
                      <a:pt x="77" y="13"/>
                    </a:cubicBezTo>
                    <a:cubicBezTo>
                      <a:pt x="77" y="0"/>
                      <a:pt x="77" y="0"/>
                      <a:pt x="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64"/>
              <p:cNvSpPr>
                <a:spLocks/>
              </p:cNvSpPr>
              <p:nvPr/>
            </p:nvSpPr>
            <p:spPr bwMode="auto">
              <a:xfrm>
                <a:off x="4904" y="3045"/>
                <a:ext cx="179" cy="9"/>
              </a:xfrm>
              <a:custGeom>
                <a:avLst/>
                <a:gdLst>
                  <a:gd name="T0" fmla="*/ 245 w 245"/>
                  <a:gd name="T1" fmla="*/ 0 h 13"/>
                  <a:gd name="T2" fmla="*/ 0 w 245"/>
                  <a:gd name="T3" fmla="*/ 0 h 13"/>
                  <a:gd name="T4" fmla="*/ 4 w 245"/>
                  <a:gd name="T5" fmla="*/ 13 h 13"/>
                  <a:gd name="T6" fmla="*/ 245 w 245"/>
                  <a:gd name="T7" fmla="*/ 13 h 13"/>
                  <a:gd name="T8" fmla="*/ 245 w 245"/>
                  <a:gd name="T9" fmla="*/ 0 h 13"/>
                </a:gdLst>
                <a:ahLst/>
                <a:cxnLst>
                  <a:cxn ang="0">
                    <a:pos x="T0" y="T1"/>
                  </a:cxn>
                  <a:cxn ang="0">
                    <a:pos x="T2" y="T3"/>
                  </a:cxn>
                  <a:cxn ang="0">
                    <a:pos x="T4" y="T5"/>
                  </a:cxn>
                  <a:cxn ang="0">
                    <a:pos x="T6" y="T7"/>
                  </a:cxn>
                  <a:cxn ang="0">
                    <a:pos x="T8" y="T9"/>
                  </a:cxn>
                </a:cxnLst>
                <a:rect l="0" t="0" r="r" b="b"/>
                <a:pathLst>
                  <a:path w="245" h="13">
                    <a:moveTo>
                      <a:pt x="245" y="0"/>
                    </a:moveTo>
                    <a:cubicBezTo>
                      <a:pt x="0" y="0"/>
                      <a:pt x="0" y="0"/>
                      <a:pt x="0" y="0"/>
                    </a:cubicBezTo>
                    <a:cubicBezTo>
                      <a:pt x="2" y="4"/>
                      <a:pt x="3" y="8"/>
                      <a:pt x="4" y="13"/>
                    </a:cubicBezTo>
                    <a:cubicBezTo>
                      <a:pt x="245" y="13"/>
                      <a:pt x="245" y="13"/>
                      <a:pt x="245" y="13"/>
                    </a:cubicBezTo>
                    <a:lnTo>
                      <a:pt x="2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65"/>
              <p:cNvSpPr>
                <a:spLocks/>
              </p:cNvSpPr>
              <p:nvPr/>
            </p:nvSpPr>
            <p:spPr bwMode="auto">
              <a:xfrm>
                <a:off x="4846" y="2968"/>
                <a:ext cx="276" cy="279"/>
              </a:xfrm>
              <a:custGeom>
                <a:avLst/>
                <a:gdLst>
                  <a:gd name="T0" fmla="*/ 368 w 377"/>
                  <a:gd name="T1" fmla="*/ 9 h 379"/>
                  <a:gd name="T2" fmla="*/ 346 w 377"/>
                  <a:gd name="T3" fmla="*/ 0 h 379"/>
                  <a:gd name="T4" fmla="*/ 0 w 377"/>
                  <a:gd name="T5" fmla="*/ 0 h 379"/>
                  <a:gd name="T6" fmla="*/ 40 w 377"/>
                  <a:gd name="T7" fmla="*/ 32 h 379"/>
                  <a:gd name="T8" fmla="*/ 346 w 377"/>
                  <a:gd name="T9" fmla="*/ 32 h 379"/>
                  <a:gd name="T10" fmla="*/ 346 w 377"/>
                  <a:gd name="T11" fmla="*/ 252 h 379"/>
                  <a:gd name="T12" fmla="*/ 261 w 377"/>
                  <a:gd name="T13" fmla="*/ 252 h 379"/>
                  <a:gd name="T14" fmla="*/ 198 w 377"/>
                  <a:gd name="T15" fmla="*/ 315 h 379"/>
                  <a:gd name="T16" fmla="*/ 198 w 377"/>
                  <a:gd name="T17" fmla="*/ 252 h 379"/>
                  <a:gd name="T18" fmla="*/ 95 w 377"/>
                  <a:gd name="T19" fmla="*/ 252 h 379"/>
                  <a:gd name="T20" fmla="*/ 75 w 377"/>
                  <a:gd name="T21" fmla="*/ 283 h 379"/>
                  <a:gd name="T22" fmla="*/ 166 w 377"/>
                  <a:gd name="T23" fmla="*/ 283 h 379"/>
                  <a:gd name="T24" fmla="*/ 166 w 377"/>
                  <a:gd name="T25" fmla="*/ 370 h 379"/>
                  <a:gd name="T26" fmla="*/ 172 w 377"/>
                  <a:gd name="T27" fmla="*/ 378 h 379"/>
                  <a:gd name="T28" fmla="*/ 182 w 377"/>
                  <a:gd name="T29" fmla="*/ 376 h 379"/>
                  <a:gd name="T30" fmla="*/ 274 w 377"/>
                  <a:gd name="T31" fmla="*/ 283 h 379"/>
                  <a:gd name="T32" fmla="*/ 346 w 377"/>
                  <a:gd name="T33" fmla="*/ 283 h 379"/>
                  <a:gd name="T34" fmla="*/ 368 w 377"/>
                  <a:gd name="T35" fmla="*/ 274 h 379"/>
                  <a:gd name="T36" fmla="*/ 377 w 377"/>
                  <a:gd name="T37" fmla="*/ 252 h 379"/>
                  <a:gd name="T38" fmla="*/ 377 w 377"/>
                  <a:gd name="T39" fmla="*/ 32 h 379"/>
                  <a:gd name="T40" fmla="*/ 368 w 377"/>
                  <a:gd name="T41" fmla="*/ 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7" h="379">
                    <a:moveTo>
                      <a:pt x="368" y="9"/>
                    </a:moveTo>
                    <a:cubicBezTo>
                      <a:pt x="362" y="3"/>
                      <a:pt x="354" y="0"/>
                      <a:pt x="346" y="0"/>
                    </a:cubicBezTo>
                    <a:cubicBezTo>
                      <a:pt x="0" y="0"/>
                      <a:pt x="0" y="0"/>
                      <a:pt x="0" y="0"/>
                    </a:cubicBezTo>
                    <a:cubicBezTo>
                      <a:pt x="15" y="8"/>
                      <a:pt x="29" y="19"/>
                      <a:pt x="40" y="32"/>
                    </a:cubicBezTo>
                    <a:cubicBezTo>
                      <a:pt x="346" y="32"/>
                      <a:pt x="346" y="32"/>
                      <a:pt x="346" y="32"/>
                    </a:cubicBezTo>
                    <a:cubicBezTo>
                      <a:pt x="346" y="252"/>
                      <a:pt x="346" y="252"/>
                      <a:pt x="346" y="252"/>
                    </a:cubicBezTo>
                    <a:cubicBezTo>
                      <a:pt x="261" y="252"/>
                      <a:pt x="261" y="252"/>
                      <a:pt x="261" y="252"/>
                    </a:cubicBezTo>
                    <a:cubicBezTo>
                      <a:pt x="198" y="315"/>
                      <a:pt x="198" y="315"/>
                      <a:pt x="198" y="315"/>
                    </a:cubicBezTo>
                    <a:cubicBezTo>
                      <a:pt x="198" y="252"/>
                      <a:pt x="198" y="252"/>
                      <a:pt x="198" y="252"/>
                    </a:cubicBezTo>
                    <a:cubicBezTo>
                      <a:pt x="95" y="252"/>
                      <a:pt x="95" y="252"/>
                      <a:pt x="95" y="252"/>
                    </a:cubicBezTo>
                    <a:cubicBezTo>
                      <a:pt x="90" y="263"/>
                      <a:pt x="83" y="274"/>
                      <a:pt x="75" y="283"/>
                    </a:cubicBezTo>
                    <a:cubicBezTo>
                      <a:pt x="166" y="283"/>
                      <a:pt x="166" y="283"/>
                      <a:pt x="166" y="283"/>
                    </a:cubicBezTo>
                    <a:cubicBezTo>
                      <a:pt x="166" y="370"/>
                      <a:pt x="166" y="370"/>
                      <a:pt x="166" y="370"/>
                    </a:cubicBezTo>
                    <a:cubicBezTo>
                      <a:pt x="166" y="373"/>
                      <a:pt x="168" y="376"/>
                      <a:pt x="172" y="378"/>
                    </a:cubicBezTo>
                    <a:cubicBezTo>
                      <a:pt x="175" y="379"/>
                      <a:pt x="179" y="378"/>
                      <a:pt x="182" y="376"/>
                    </a:cubicBezTo>
                    <a:cubicBezTo>
                      <a:pt x="274" y="283"/>
                      <a:pt x="274" y="283"/>
                      <a:pt x="274" y="283"/>
                    </a:cubicBezTo>
                    <a:cubicBezTo>
                      <a:pt x="346" y="283"/>
                      <a:pt x="346" y="283"/>
                      <a:pt x="346" y="283"/>
                    </a:cubicBezTo>
                    <a:cubicBezTo>
                      <a:pt x="354" y="283"/>
                      <a:pt x="362" y="280"/>
                      <a:pt x="368" y="274"/>
                    </a:cubicBezTo>
                    <a:cubicBezTo>
                      <a:pt x="374" y="268"/>
                      <a:pt x="377" y="260"/>
                      <a:pt x="377" y="252"/>
                    </a:cubicBezTo>
                    <a:cubicBezTo>
                      <a:pt x="377" y="32"/>
                      <a:pt x="377" y="32"/>
                      <a:pt x="377" y="32"/>
                    </a:cubicBezTo>
                    <a:cubicBezTo>
                      <a:pt x="377" y="24"/>
                      <a:pt x="374" y="16"/>
                      <a:pt x="36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66"/>
              <p:cNvSpPr>
                <a:spLocks/>
              </p:cNvSpPr>
              <p:nvPr/>
            </p:nvSpPr>
            <p:spPr bwMode="auto">
              <a:xfrm>
                <a:off x="4889" y="3010"/>
                <a:ext cx="194" cy="10"/>
              </a:xfrm>
              <a:custGeom>
                <a:avLst/>
                <a:gdLst>
                  <a:gd name="T0" fmla="*/ 265 w 265"/>
                  <a:gd name="T1" fmla="*/ 0 h 14"/>
                  <a:gd name="T2" fmla="*/ 0 w 265"/>
                  <a:gd name="T3" fmla="*/ 0 h 14"/>
                  <a:gd name="T4" fmla="*/ 8 w 265"/>
                  <a:gd name="T5" fmla="*/ 14 h 14"/>
                  <a:gd name="T6" fmla="*/ 265 w 265"/>
                  <a:gd name="T7" fmla="*/ 14 h 14"/>
                  <a:gd name="T8" fmla="*/ 265 w 265"/>
                  <a:gd name="T9" fmla="*/ 0 h 14"/>
                </a:gdLst>
                <a:ahLst/>
                <a:cxnLst>
                  <a:cxn ang="0">
                    <a:pos x="T0" y="T1"/>
                  </a:cxn>
                  <a:cxn ang="0">
                    <a:pos x="T2" y="T3"/>
                  </a:cxn>
                  <a:cxn ang="0">
                    <a:pos x="T4" y="T5"/>
                  </a:cxn>
                  <a:cxn ang="0">
                    <a:pos x="T6" y="T7"/>
                  </a:cxn>
                  <a:cxn ang="0">
                    <a:pos x="T8" y="T9"/>
                  </a:cxn>
                </a:cxnLst>
                <a:rect l="0" t="0" r="r" b="b"/>
                <a:pathLst>
                  <a:path w="265" h="14">
                    <a:moveTo>
                      <a:pt x="265" y="0"/>
                    </a:moveTo>
                    <a:cubicBezTo>
                      <a:pt x="0" y="0"/>
                      <a:pt x="0" y="0"/>
                      <a:pt x="0" y="0"/>
                    </a:cubicBezTo>
                    <a:cubicBezTo>
                      <a:pt x="3" y="4"/>
                      <a:pt x="5" y="9"/>
                      <a:pt x="8" y="14"/>
                    </a:cubicBezTo>
                    <a:cubicBezTo>
                      <a:pt x="265" y="14"/>
                      <a:pt x="265" y="14"/>
                      <a:pt x="265" y="14"/>
                    </a:cubicBezTo>
                    <a:lnTo>
                      <a:pt x="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102" name="officeArt object"/>
          <p:cNvPicPr/>
          <p:nvPr/>
        </p:nvPicPr>
        <p:blipFill>
          <a:blip r:embed="rId2">
            <a:extLst/>
          </a:blip>
          <a:stretch>
            <a:fillRect/>
          </a:stretch>
        </p:blipFill>
        <p:spPr>
          <a:xfrm>
            <a:off x="75876" y="1376479"/>
            <a:ext cx="3451573" cy="1679053"/>
          </a:xfrm>
          <a:prstGeom prst="rect">
            <a:avLst/>
          </a:prstGeom>
          <a:ln w="12700" cap="flat">
            <a:noFill/>
            <a:miter lim="400000"/>
          </a:ln>
          <a:effectLst/>
        </p:spPr>
      </p:pic>
      <p:pic>
        <p:nvPicPr>
          <p:cNvPr id="103" name="officeArt object"/>
          <p:cNvPicPr/>
          <p:nvPr/>
        </p:nvPicPr>
        <p:blipFill>
          <a:blip r:embed="rId3">
            <a:extLst/>
          </a:blip>
          <a:stretch>
            <a:fillRect/>
          </a:stretch>
        </p:blipFill>
        <p:spPr>
          <a:xfrm>
            <a:off x="7375155" y="3251422"/>
            <a:ext cx="4211103" cy="1329960"/>
          </a:xfrm>
          <a:prstGeom prst="rect">
            <a:avLst/>
          </a:prstGeom>
          <a:ln w="12700" cap="flat">
            <a:noFill/>
            <a:miter lim="400000"/>
          </a:ln>
          <a:effectLst/>
        </p:spPr>
      </p:pic>
    </p:spTree>
    <p:extLst>
      <p:ext uri="{BB962C8B-B14F-4D97-AF65-F5344CB8AC3E}">
        <p14:creationId xmlns:p14="http://schemas.microsoft.com/office/powerpoint/2010/main" val="557334000"/>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49"/>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5000" fill="hold"/>
                                            <p:tgtEl>
                                              <p:spTgt spid="50"/>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5000" fill="hold"/>
                                            <p:tgtEl>
                                              <p:spTgt spid="5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200"/>
                                            <p:tgtEl>
                                              <p:spTgt spid="59"/>
                                            </p:tgtEl>
                                          </p:cBhvr>
                                        </p:animEffect>
                                      </p:childTnLst>
                                    </p:cTn>
                                  </p:par>
                                  <p:par>
                                    <p:cTn id="14" presetID="6" presetClass="emph" presetSubtype="0" fill="hold" nodeType="withEffect" p14:presetBounceEnd="100000">
                                      <p:stCondLst>
                                        <p:cond delay="0"/>
                                      </p:stCondLst>
                                      <p:childTnLst>
                                        <p:animScale p14:bounceEnd="100000">
                                          <p:cBhvr>
                                            <p:cTn id="15" dur="500" fill="hold"/>
                                            <p:tgtEl>
                                              <p:spTgt spid="59"/>
                                            </p:tgtEl>
                                          </p:cBhvr>
                                          <p:by x="101000" y="101000"/>
                                          <p:from x="98000" y="98000"/>
                                          <p:to x="100000" y="100000"/>
                                        </p:animScale>
                                      </p:childTnLst>
                                    </p:cTn>
                                  </p:par>
                                  <p:par>
                                    <p:cTn id="16" presetID="22" presetClass="entr" presetSubtype="2" fill="hold" nodeType="withEffect">
                                      <p:stCondLst>
                                        <p:cond delay="0"/>
                                      </p:stCondLst>
                                      <p:childTnLst>
                                        <p:set>
                                          <p:cBhvr>
                                            <p:cTn id="17" dur="1" fill="hold">
                                              <p:stCondLst>
                                                <p:cond delay="0"/>
                                              </p:stCondLst>
                                            </p:cTn>
                                            <p:tgtEl>
                                              <p:spTgt spid="93"/>
                                            </p:tgtEl>
                                            <p:attrNameLst>
                                              <p:attrName>style.visibility</p:attrName>
                                            </p:attrNameLst>
                                          </p:cBhvr>
                                          <p:to>
                                            <p:strVal val="visible"/>
                                          </p:to>
                                        </p:set>
                                        <p:animEffect transition="in" filter="wipe(right)">
                                          <p:cBhvr>
                                            <p:cTn id="18" dur="500"/>
                                            <p:tgtEl>
                                              <p:spTgt spid="93"/>
                                            </p:tgtEl>
                                          </p:cBhvr>
                                        </p:animEffect>
                                      </p:childTnLst>
                                    </p:cTn>
                                  </p:par>
                                  <p:par>
                                    <p:cTn id="19" presetID="10" presetClass="entr" presetSubtype="0" fill="hold" grpId="1" nodeType="withEffect">
                                      <p:stCondLst>
                                        <p:cond delay="400"/>
                                      </p:stCondLst>
                                      <p:childTnLst>
                                        <p:set>
                                          <p:cBhvr>
                                            <p:cTn id="20" dur="1" fill="hold">
                                              <p:stCondLst>
                                                <p:cond delay="0"/>
                                              </p:stCondLst>
                                            </p:cTn>
                                            <p:tgtEl>
                                              <p:spTgt spid="97"/>
                                            </p:tgtEl>
                                            <p:attrNameLst>
                                              <p:attrName>style.visibility</p:attrName>
                                            </p:attrNameLst>
                                          </p:cBhvr>
                                          <p:to>
                                            <p:strVal val="visible"/>
                                          </p:to>
                                        </p:set>
                                        <p:animEffect transition="in" filter="fade">
                                          <p:cBhvr>
                                            <p:cTn id="21" dur="200"/>
                                            <p:tgtEl>
                                              <p:spTgt spid="97"/>
                                            </p:tgtEl>
                                          </p:cBhvr>
                                        </p:animEffect>
                                      </p:childTnLst>
                                    </p:cTn>
                                  </p:par>
                                  <p:par>
                                    <p:cTn id="22" presetID="35" presetClass="emph" presetSubtype="0" repeatCount="3000" fill="hold" grpId="0" nodeType="withEffect">
                                      <p:stCondLst>
                                        <p:cond delay="400"/>
                                      </p:stCondLst>
                                      <p:childTnLst>
                                        <p:anim calcmode="discrete" valueType="str">
                                          <p:cBhvr>
                                            <p:cTn id="23" dur="200" fill="hold"/>
                                            <p:tgtEl>
                                              <p:spTgt spid="97"/>
                                            </p:tgtEl>
                                            <p:attrNameLst>
                                              <p:attrName>style.visibility</p:attrName>
                                            </p:attrNameLst>
                                          </p:cBhvr>
                                          <p:tavLst>
                                            <p:tav tm="0">
                                              <p:val>
                                                <p:strVal val="hidden"/>
                                              </p:val>
                                            </p:tav>
                                            <p:tav tm="50000">
                                              <p:val>
                                                <p:strVal val="visible"/>
                                              </p:val>
                                            </p:tav>
                                          </p:tavLst>
                                        </p:anim>
                                      </p:childTnLst>
                                    </p:cTn>
                                  </p:par>
                                  <p:par>
                                    <p:cTn id="24" presetID="10" presetClass="entr" presetSubtype="0" fill="hold" nodeType="withEffect">
                                      <p:stCondLst>
                                        <p:cond delay="500"/>
                                      </p:stCondLst>
                                      <p:childTnLst>
                                        <p:set>
                                          <p:cBhvr>
                                            <p:cTn id="25" dur="1" fill="hold">
                                              <p:stCondLst>
                                                <p:cond delay="0"/>
                                              </p:stCondLst>
                                            </p:cTn>
                                            <p:tgtEl>
                                              <p:spTgt spid="79"/>
                                            </p:tgtEl>
                                            <p:attrNameLst>
                                              <p:attrName>style.visibility</p:attrName>
                                            </p:attrNameLst>
                                          </p:cBhvr>
                                          <p:to>
                                            <p:strVal val="visible"/>
                                          </p:to>
                                        </p:set>
                                        <p:animEffect transition="in" filter="fade">
                                          <p:cBhvr>
                                            <p:cTn id="26" dur="200"/>
                                            <p:tgtEl>
                                              <p:spTgt spid="79"/>
                                            </p:tgtEl>
                                          </p:cBhvr>
                                        </p:animEffect>
                                      </p:childTnLst>
                                    </p:cTn>
                                  </p:par>
                                  <p:par>
                                    <p:cTn id="27" presetID="6" presetClass="emph" presetSubtype="0" fill="hold" nodeType="withEffect" p14:presetBounceEnd="100000">
                                      <p:stCondLst>
                                        <p:cond delay="500"/>
                                      </p:stCondLst>
                                      <p:childTnLst>
                                        <p:animScale p14:bounceEnd="100000">
                                          <p:cBhvr>
                                            <p:cTn id="28" dur="500" fill="hold"/>
                                            <p:tgtEl>
                                              <p:spTgt spid="79"/>
                                            </p:tgtEl>
                                          </p:cBhvr>
                                          <p:by x="101000" y="101000"/>
                                          <p:from x="98000" y="98000"/>
                                          <p:to x="100000" y="100000"/>
                                        </p:animScale>
                                      </p:childTnLst>
                                    </p:cTn>
                                  </p:par>
                                  <p:par>
                                    <p:cTn id="29" presetID="10" presetClass="entr" presetSubtype="0" fill="hold" nodeType="withEffect">
                                      <p:stCondLst>
                                        <p:cond delay="80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200"/>
                                            <p:tgtEl>
                                              <p:spTgt spid="82"/>
                                            </p:tgtEl>
                                          </p:cBhvr>
                                        </p:animEffect>
                                      </p:childTnLst>
                                    </p:cTn>
                                  </p:par>
                                  <p:par>
                                    <p:cTn id="32" presetID="6" presetClass="emph" presetSubtype="0" fill="hold" nodeType="withEffect" p14:presetBounceEnd="100000">
                                      <p:stCondLst>
                                        <p:cond delay="800"/>
                                      </p:stCondLst>
                                      <p:childTnLst>
                                        <p:animScale p14:bounceEnd="100000">
                                          <p:cBhvr>
                                            <p:cTn id="33" dur="500" fill="hold"/>
                                            <p:tgtEl>
                                              <p:spTgt spid="82"/>
                                            </p:tgtEl>
                                          </p:cBhvr>
                                          <p:by x="101000" y="101000"/>
                                          <p:from x="98000" y="98000"/>
                                          <p:to x="100000" y="100000"/>
                                        </p:animScale>
                                      </p:childTnLst>
                                    </p:cTn>
                                  </p:par>
                                  <p:par>
                                    <p:cTn id="34" presetID="10" presetClass="entr" presetSubtype="0" fill="hold" nodeType="withEffect">
                                      <p:stCondLst>
                                        <p:cond delay="600"/>
                                      </p:stCondLst>
                                      <p:childTnLst>
                                        <p:set>
                                          <p:cBhvr>
                                            <p:cTn id="35" dur="1" fill="hold">
                                              <p:stCondLst>
                                                <p:cond delay="0"/>
                                              </p:stCondLst>
                                            </p:cTn>
                                            <p:tgtEl>
                                              <p:spTgt spid="69"/>
                                            </p:tgtEl>
                                            <p:attrNameLst>
                                              <p:attrName>style.visibility</p:attrName>
                                            </p:attrNameLst>
                                          </p:cBhvr>
                                          <p:to>
                                            <p:strVal val="visible"/>
                                          </p:to>
                                        </p:set>
                                        <p:animEffect transition="in" filter="fade">
                                          <p:cBhvr>
                                            <p:cTn id="36" dur="200"/>
                                            <p:tgtEl>
                                              <p:spTgt spid="69"/>
                                            </p:tgtEl>
                                          </p:cBhvr>
                                        </p:animEffect>
                                      </p:childTnLst>
                                    </p:cTn>
                                  </p:par>
                                  <p:par>
                                    <p:cTn id="37" presetID="6" presetClass="emph" presetSubtype="0" fill="hold" nodeType="withEffect" p14:presetBounceEnd="100000">
                                      <p:stCondLst>
                                        <p:cond delay="600"/>
                                      </p:stCondLst>
                                      <p:childTnLst>
                                        <p:animScale p14:bounceEnd="100000">
                                          <p:cBhvr>
                                            <p:cTn id="38" dur="500" fill="hold"/>
                                            <p:tgtEl>
                                              <p:spTgt spid="69"/>
                                            </p:tgtEl>
                                          </p:cBhvr>
                                          <p:by x="101000" y="101000"/>
                                          <p:from x="98000" y="98000"/>
                                          <p:to x="100000" y="100000"/>
                                        </p:animScale>
                                      </p:childTnLst>
                                    </p:cTn>
                                  </p:par>
                                  <p:par>
                                    <p:cTn id="39" presetID="22" presetClass="entr" presetSubtype="8" fill="hold" nodeType="withEffect">
                                      <p:stCondLst>
                                        <p:cond delay="600"/>
                                      </p:stCondLst>
                                      <p:childTnLst>
                                        <p:set>
                                          <p:cBhvr>
                                            <p:cTn id="40" dur="1" fill="hold">
                                              <p:stCondLst>
                                                <p:cond delay="0"/>
                                              </p:stCondLst>
                                            </p:cTn>
                                            <p:tgtEl>
                                              <p:spTgt spid="94"/>
                                            </p:tgtEl>
                                            <p:attrNameLst>
                                              <p:attrName>style.visibility</p:attrName>
                                            </p:attrNameLst>
                                          </p:cBhvr>
                                          <p:to>
                                            <p:strVal val="visible"/>
                                          </p:to>
                                        </p:set>
                                        <p:animEffect transition="in" filter="wipe(left)">
                                          <p:cBhvr>
                                            <p:cTn id="41" dur="500"/>
                                            <p:tgtEl>
                                              <p:spTgt spid="94"/>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99"/>
                                            </p:tgtEl>
                                            <p:attrNameLst>
                                              <p:attrName>style.visibility</p:attrName>
                                            </p:attrNameLst>
                                          </p:cBhvr>
                                          <p:to>
                                            <p:strVal val="visible"/>
                                          </p:to>
                                        </p:set>
                                        <p:animEffect transition="in" filter="fade">
                                          <p:cBhvr>
                                            <p:cTn id="44" dur="200"/>
                                            <p:tgtEl>
                                              <p:spTgt spid="99"/>
                                            </p:tgtEl>
                                          </p:cBhvr>
                                        </p:animEffect>
                                      </p:childTnLst>
                                    </p:cTn>
                                  </p:par>
                                  <p:par>
                                    <p:cTn id="45" presetID="35" presetClass="emph" presetSubtype="0" repeatCount="3000" fill="hold" grpId="1" nodeType="withEffect">
                                      <p:stCondLst>
                                        <p:cond delay="1000"/>
                                      </p:stCondLst>
                                      <p:childTnLst>
                                        <p:anim calcmode="discrete" valueType="str">
                                          <p:cBhvr>
                                            <p:cTn id="46" dur="200" fill="hold"/>
                                            <p:tgtEl>
                                              <p:spTgt spid="99"/>
                                            </p:tgtEl>
                                            <p:attrNameLst>
                                              <p:attrName>style.visibility</p:attrName>
                                            </p:attrNameLst>
                                          </p:cBhvr>
                                          <p:tavLst>
                                            <p:tav tm="0">
                                              <p:val>
                                                <p:strVal val="hidden"/>
                                              </p:val>
                                            </p:tav>
                                            <p:tav tm="50000">
                                              <p:val>
                                                <p:strVal val="visible"/>
                                              </p:val>
                                            </p:tav>
                                          </p:tavLst>
                                        </p:anim>
                                      </p:childTnLst>
                                    </p:cTn>
                                  </p:par>
                                  <p:par>
                                    <p:cTn id="47" presetID="10" presetClass="entr" presetSubtype="0" fill="hold" nodeType="withEffect">
                                      <p:stCondLst>
                                        <p:cond delay="1000"/>
                                      </p:stCondLst>
                                      <p:childTnLst>
                                        <p:set>
                                          <p:cBhvr>
                                            <p:cTn id="48" dur="1" fill="hold">
                                              <p:stCondLst>
                                                <p:cond delay="0"/>
                                              </p:stCondLst>
                                            </p:cTn>
                                            <p:tgtEl>
                                              <p:spTgt spid="103"/>
                                            </p:tgtEl>
                                            <p:attrNameLst>
                                              <p:attrName>style.visibility</p:attrName>
                                            </p:attrNameLst>
                                          </p:cBhvr>
                                          <p:to>
                                            <p:strVal val="visible"/>
                                          </p:to>
                                        </p:set>
                                        <p:animEffect transition="in" filter="fade">
                                          <p:cBhvr>
                                            <p:cTn id="49" dur="500"/>
                                            <p:tgtEl>
                                              <p:spTgt spid="103"/>
                                            </p:tgtEl>
                                          </p:cBhvr>
                                        </p:animEffect>
                                      </p:childTnLst>
                                    </p:cTn>
                                  </p:par>
                                  <p:par>
                                    <p:cTn id="50" presetID="10" presetClass="entr" presetSubtype="0" fill="hold" nodeType="withEffect">
                                      <p:stCondLst>
                                        <p:cond delay="20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200"/>
                                            <p:tgtEl>
                                              <p:spTgt spid="56"/>
                                            </p:tgtEl>
                                          </p:cBhvr>
                                        </p:animEffect>
                                      </p:childTnLst>
                                    </p:cTn>
                                  </p:par>
                                  <p:par>
                                    <p:cTn id="53" presetID="6" presetClass="emph" presetSubtype="0" fill="hold" nodeType="withEffect" p14:presetBounceEnd="100000">
                                      <p:stCondLst>
                                        <p:cond delay="200"/>
                                      </p:stCondLst>
                                      <p:childTnLst>
                                        <p:animScale p14:bounceEnd="100000">
                                          <p:cBhvr>
                                            <p:cTn id="54" dur="500" fill="hold"/>
                                            <p:tgtEl>
                                              <p:spTgt spid="56"/>
                                            </p:tgtEl>
                                          </p:cBhvr>
                                          <p:by x="101000" y="101000"/>
                                          <p:from x="98000" y="98000"/>
                                          <p:to x="100000" y="100000"/>
                                        </p:animScale>
                                      </p:childTnLst>
                                    </p:cTn>
                                  </p:par>
                                  <p:par>
                                    <p:cTn id="55" presetID="10" presetClass="entr" presetSubtype="0" fill="hold" nodeType="withEffect">
                                      <p:stCondLst>
                                        <p:cond delay="200"/>
                                      </p:stCondLst>
                                      <p:childTnLst>
                                        <p:set>
                                          <p:cBhvr>
                                            <p:cTn id="56" dur="1" fill="hold">
                                              <p:stCondLst>
                                                <p:cond delay="0"/>
                                              </p:stCondLst>
                                            </p:cTn>
                                            <p:tgtEl>
                                              <p:spTgt spid="102"/>
                                            </p:tgtEl>
                                            <p:attrNameLst>
                                              <p:attrName>style.visibility</p:attrName>
                                            </p:attrNameLst>
                                          </p:cBhvr>
                                          <p:to>
                                            <p:strVal val="visible"/>
                                          </p:to>
                                        </p:set>
                                        <p:animEffect transition="in" filter="fade">
                                          <p:cBhvr>
                                            <p:cTn id="57"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97" grpId="0"/>
          <p:bldP spid="97" grpId="1"/>
          <p:bldP spid="99" grpId="0"/>
          <p:bldP spid="99"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49"/>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5000" fill="hold"/>
                                            <p:tgtEl>
                                              <p:spTgt spid="50"/>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5000" fill="hold"/>
                                            <p:tgtEl>
                                              <p:spTgt spid="5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200"/>
                                            <p:tgtEl>
                                              <p:spTgt spid="59"/>
                                            </p:tgtEl>
                                          </p:cBhvr>
                                        </p:animEffect>
                                      </p:childTnLst>
                                    </p:cTn>
                                  </p:par>
                                  <p:par>
                                    <p:cTn id="14" presetID="6" presetClass="emph" presetSubtype="0" fill="hold" nodeType="withEffect">
                                      <p:stCondLst>
                                        <p:cond delay="0"/>
                                      </p:stCondLst>
                                      <p:childTnLst>
                                        <p:animScale>
                                          <p:cBhvr>
                                            <p:cTn id="15" dur="500" fill="hold"/>
                                            <p:tgtEl>
                                              <p:spTgt spid="59"/>
                                            </p:tgtEl>
                                          </p:cBhvr>
                                          <p:by x="101000" y="101000"/>
                                          <p:from x="98000" y="98000"/>
                                          <p:to x="100000" y="100000"/>
                                        </p:animScale>
                                      </p:childTnLst>
                                    </p:cTn>
                                  </p:par>
                                  <p:par>
                                    <p:cTn id="16" presetID="22" presetClass="entr" presetSubtype="2" fill="hold" nodeType="withEffect">
                                      <p:stCondLst>
                                        <p:cond delay="0"/>
                                      </p:stCondLst>
                                      <p:childTnLst>
                                        <p:set>
                                          <p:cBhvr>
                                            <p:cTn id="17" dur="1" fill="hold">
                                              <p:stCondLst>
                                                <p:cond delay="0"/>
                                              </p:stCondLst>
                                            </p:cTn>
                                            <p:tgtEl>
                                              <p:spTgt spid="93"/>
                                            </p:tgtEl>
                                            <p:attrNameLst>
                                              <p:attrName>style.visibility</p:attrName>
                                            </p:attrNameLst>
                                          </p:cBhvr>
                                          <p:to>
                                            <p:strVal val="visible"/>
                                          </p:to>
                                        </p:set>
                                        <p:animEffect transition="in" filter="wipe(right)">
                                          <p:cBhvr>
                                            <p:cTn id="18" dur="500"/>
                                            <p:tgtEl>
                                              <p:spTgt spid="93"/>
                                            </p:tgtEl>
                                          </p:cBhvr>
                                        </p:animEffect>
                                      </p:childTnLst>
                                    </p:cTn>
                                  </p:par>
                                  <p:par>
                                    <p:cTn id="19" presetID="10" presetClass="entr" presetSubtype="0" fill="hold" grpId="1" nodeType="withEffect">
                                      <p:stCondLst>
                                        <p:cond delay="400"/>
                                      </p:stCondLst>
                                      <p:childTnLst>
                                        <p:set>
                                          <p:cBhvr>
                                            <p:cTn id="20" dur="1" fill="hold">
                                              <p:stCondLst>
                                                <p:cond delay="0"/>
                                              </p:stCondLst>
                                            </p:cTn>
                                            <p:tgtEl>
                                              <p:spTgt spid="97"/>
                                            </p:tgtEl>
                                            <p:attrNameLst>
                                              <p:attrName>style.visibility</p:attrName>
                                            </p:attrNameLst>
                                          </p:cBhvr>
                                          <p:to>
                                            <p:strVal val="visible"/>
                                          </p:to>
                                        </p:set>
                                        <p:animEffect transition="in" filter="fade">
                                          <p:cBhvr>
                                            <p:cTn id="21" dur="200"/>
                                            <p:tgtEl>
                                              <p:spTgt spid="97"/>
                                            </p:tgtEl>
                                          </p:cBhvr>
                                        </p:animEffect>
                                      </p:childTnLst>
                                    </p:cTn>
                                  </p:par>
                                  <p:par>
                                    <p:cTn id="22" presetID="35" presetClass="emph" presetSubtype="0" repeatCount="3000" fill="hold" grpId="0" nodeType="withEffect">
                                      <p:stCondLst>
                                        <p:cond delay="400"/>
                                      </p:stCondLst>
                                      <p:childTnLst>
                                        <p:anim calcmode="discrete" valueType="str">
                                          <p:cBhvr>
                                            <p:cTn id="23" dur="200" fill="hold"/>
                                            <p:tgtEl>
                                              <p:spTgt spid="97"/>
                                            </p:tgtEl>
                                            <p:attrNameLst>
                                              <p:attrName>style.visibility</p:attrName>
                                            </p:attrNameLst>
                                          </p:cBhvr>
                                          <p:tavLst>
                                            <p:tav tm="0">
                                              <p:val>
                                                <p:strVal val="hidden"/>
                                              </p:val>
                                            </p:tav>
                                            <p:tav tm="50000">
                                              <p:val>
                                                <p:strVal val="visible"/>
                                              </p:val>
                                            </p:tav>
                                          </p:tavLst>
                                        </p:anim>
                                      </p:childTnLst>
                                    </p:cTn>
                                  </p:par>
                                  <p:par>
                                    <p:cTn id="24" presetID="10" presetClass="entr" presetSubtype="0" fill="hold" nodeType="withEffect">
                                      <p:stCondLst>
                                        <p:cond delay="500"/>
                                      </p:stCondLst>
                                      <p:childTnLst>
                                        <p:set>
                                          <p:cBhvr>
                                            <p:cTn id="25" dur="1" fill="hold">
                                              <p:stCondLst>
                                                <p:cond delay="0"/>
                                              </p:stCondLst>
                                            </p:cTn>
                                            <p:tgtEl>
                                              <p:spTgt spid="79"/>
                                            </p:tgtEl>
                                            <p:attrNameLst>
                                              <p:attrName>style.visibility</p:attrName>
                                            </p:attrNameLst>
                                          </p:cBhvr>
                                          <p:to>
                                            <p:strVal val="visible"/>
                                          </p:to>
                                        </p:set>
                                        <p:animEffect transition="in" filter="fade">
                                          <p:cBhvr>
                                            <p:cTn id="26" dur="200"/>
                                            <p:tgtEl>
                                              <p:spTgt spid="79"/>
                                            </p:tgtEl>
                                          </p:cBhvr>
                                        </p:animEffect>
                                      </p:childTnLst>
                                    </p:cTn>
                                  </p:par>
                                  <p:par>
                                    <p:cTn id="27" presetID="6" presetClass="emph" presetSubtype="0" fill="hold" nodeType="withEffect">
                                      <p:stCondLst>
                                        <p:cond delay="500"/>
                                      </p:stCondLst>
                                      <p:childTnLst>
                                        <p:animScale>
                                          <p:cBhvr>
                                            <p:cTn id="28" dur="500" fill="hold"/>
                                            <p:tgtEl>
                                              <p:spTgt spid="79"/>
                                            </p:tgtEl>
                                          </p:cBhvr>
                                          <p:by x="101000" y="101000"/>
                                          <p:from x="98000" y="98000"/>
                                          <p:to x="100000" y="100000"/>
                                        </p:animScale>
                                      </p:childTnLst>
                                    </p:cTn>
                                  </p:par>
                                  <p:par>
                                    <p:cTn id="29" presetID="10" presetClass="entr" presetSubtype="0" fill="hold" nodeType="withEffect">
                                      <p:stCondLst>
                                        <p:cond delay="80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200"/>
                                            <p:tgtEl>
                                              <p:spTgt spid="82"/>
                                            </p:tgtEl>
                                          </p:cBhvr>
                                        </p:animEffect>
                                      </p:childTnLst>
                                    </p:cTn>
                                  </p:par>
                                  <p:par>
                                    <p:cTn id="32" presetID="6" presetClass="emph" presetSubtype="0" fill="hold" nodeType="withEffect">
                                      <p:stCondLst>
                                        <p:cond delay="800"/>
                                      </p:stCondLst>
                                      <p:childTnLst>
                                        <p:animScale>
                                          <p:cBhvr>
                                            <p:cTn id="33" dur="500" fill="hold"/>
                                            <p:tgtEl>
                                              <p:spTgt spid="82"/>
                                            </p:tgtEl>
                                          </p:cBhvr>
                                          <p:by x="101000" y="101000"/>
                                          <p:from x="98000" y="98000"/>
                                          <p:to x="100000" y="100000"/>
                                        </p:animScale>
                                      </p:childTnLst>
                                    </p:cTn>
                                  </p:par>
                                  <p:par>
                                    <p:cTn id="34" presetID="10" presetClass="entr" presetSubtype="0" fill="hold" nodeType="withEffect">
                                      <p:stCondLst>
                                        <p:cond delay="600"/>
                                      </p:stCondLst>
                                      <p:childTnLst>
                                        <p:set>
                                          <p:cBhvr>
                                            <p:cTn id="35" dur="1" fill="hold">
                                              <p:stCondLst>
                                                <p:cond delay="0"/>
                                              </p:stCondLst>
                                            </p:cTn>
                                            <p:tgtEl>
                                              <p:spTgt spid="69"/>
                                            </p:tgtEl>
                                            <p:attrNameLst>
                                              <p:attrName>style.visibility</p:attrName>
                                            </p:attrNameLst>
                                          </p:cBhvr>
                                          <p:to>
                                            <p:strVal val="visible"/>
                                          </p:to>
                                        </p:set>
                                        <p:animEffect transition="in" filter="fade">
                                          <p:cBhvr>
                                            <p:cTn id="36" dur="200"/>
                                            <p:tgtEl>
                                              <p:spTgt spid="69"/>
                                            </p:tgtEl>
                                          </p:cBhvr>
                                        </p:animEffect>
                                      </p:childTnLst>
                                    </p:cTn>
                                  </p:par>
                                  <p:par>
                                    <p:cTn id="37" presetID="6" presetClass="emph" presetSubtype="0" fill="hold" nodeType="withEffect">
                                      <p:stCondLst>
                                        <p:cond delay="600"/>
                                      </p:stCondLst>
                                      <p:childTnLst>
                                        <p:animScale>
                                          <p:cBhvr>
                                            <p:cTn id="38" dur="500" fill="hold"/>
                                            <p:tgtEl>
                                              <p:spTgt spid="69"/>
                                            </p:tgtEl>
                                          </p:cBhvr>
                                          <p:by x="101000" y="101000"/>
                                          <p:from x="98000" y="98000"/>
                                          <p:to x="100000" y="100000"/>
                                        </p:animScale>
                                      </p:childTnLst>
                                    </p:cTn>
                                  </p:par>
                                  <p:par>
                                    <p:cTn id="39" presetID="22" presetClass="entr" presetSubtype="8" fill="hold" nodeType="withEffect">
                                      <p:stCondLst>
                                        <p:cond delay="600"/>
                                      </p:stCondLst>
                                      <p:childTnLst>
                                        <p:set>
                                          <p:cBhvr>
                                            <p:cTn id="40" dur="1" fill="hold">
                                              <p:stCondLst>
                                                <p:cond delay="0"/>
                                              </p:stCondLst>
                                            </p:cTn>
                                            <p:tgtEl>
                                              <p:spTgt spid="94"/>
                                            </p:tgtEl>
                                            <p:attrNameLst>
                                              <p:attrName>style.visibility</p:attrName>
                                            </p:attrNameLst>
                                          </p:cBhvr>
                                          <p:to>
                                            <p:strVal val="visible"/>
                                          </p:to>
                                        </p:set>
                                        <p:animEffect transition="in" filter="wipe(left)">
                                          <p:cBhvr>
                                            <p:cTn id="41" dur="500"/>
                                            <p:tgtEl>
                                              <p:spTgt spid="94"/>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99"/>
                                            </p:tgtEl>
                                            <p:attrNameLst>
                                              <p:attrName>style.visibility</p:attrName>
                                            </p:attrNameLst>
                                          </p:cBhvr>
                                          <p:to>
                                            <p:strVal val="visible"/>
                                          </p:to>
                                        </p:set>
                                        <p:animEffect transition="in" filter="fade">
                                          <p:cBhvr>
                                            <p:cTn id="44" dur="200"/>
                                            <p:tgtEl>
                                              <p:spTgt spid="99"/>
                                            </p:tgtEl>
                                          </p:cBhvr>
                                        </p:animEffect>
                                      </p:childTnLst>
                                    </p:cTn>
                                  </p:par>
                                  <p:par>
                                    <p:cTn id="45" presetID="35" presetClass="emph" presetSubtype="0" repeatCount="3000" fill="hold" grpId="1" nodeType="withEffect">
                                      <p:stCondLst>
                                        <p:cond delay="1000"/>
                                      </p:stCondLst>
                                      <p:childTnLst>
                                        <p:anim calcmode="discrete" valueType="str">
                                          <p:cBhvr>
                                            <p:cTn id="46" dur="200" fill="hold"/>
                                            <p:tgtEl>
                                              <p:spTgt spid="99"/>
                                            </p:tgtEl>
                                            <p:attrNameLst>
                                              <p:attrName>style.visibility</p:attrName>
                                            </p:attrNameLst>
                                          </p:cBhvr>
                                          <p:tavLst>
                                            <p:tav tm="0">
                                              <p:val>
                                                <p:strVal val="hidden"/>
                                              </p:val>
                                            </p:tav>
                                            <p:tav tm="50000">
                                              <p:val>
                                                <p:strVal val="visible"/>
                                              </p:val>
                                            </p:tav>
                                          </p:tavLst>
                                        </p:anim>
                                      </p:childTnLst>
                                    </p:cTn>
                                  </p:par>
                                  <p:par>
                                    <p:cTn id="47" presetID="10" presetClass="entr" presetSubtype="0" fill="hold" nodeType="withEffect">
                                      <p:stCondLst>
                                        <p:cond delay="1000"/>
                                      </p:stCondLst>
                                      <p:childTnLst>
                                        <p:set>
                                          <p:cBhvr>
                                            <p:cTn id="48" dur="1" fill="hold">
                                              <p:stCondLst>
                                                <p:cond delay="0"/>
                                              </p:stCondLst>
                                            </p:cTn>
                                            <p:tgtEl>
                                              <p:spTgt spid="103"/>
                                            </p:tgtEl>
                                            <p:attrNameLst>
                                              <p:attrName>style.visibility</p:attrName>
                                            </p:attrNameLst>
                                          </p:cBhvr>
                                          <p:to>
                                            <p:strVal val="visible"/>
                                          </p:to>
                                        </p:set>
                                        <p:animEffect transition="in" filter="fade">
                                          <p:cBhvr>
                                            <p:cTn id="49" dur="500"/>
                                            <p:tgtEl>
                                              <p:spTgt spid="103"/>
                                            </p:tgtEl>
                                          </p:cBhvr>
                                        </p:animEffect>
                                      </p:childTnLst>
                                    </p:cTn>
                                  </p:par>
                                  <p:par>
                                    <p:cTn id="50" presetID="10" presetClass="entr" presetSubtype="0" fill="hold" nodeType="withEffect">
                                      <p:stCondLst>
                                        <p:cond delay="20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200"/>
                                            <p:tgtEl>
                                              <p:spTgt spid="56"/>
                                            </p:tgtEl>
                                          </p:cBhvr>
                                        </p:animEffect>
                                      </p:childTnLst>
                                    </p:cTn>
                                  </p:par>
                                  <p:par>
                                    <p:cTn id="53" presetID="6" presetClass="emph" presetSubtype="0" fill="hold" nodeType="withEffect">
                                      <p:stCondLst>
                                        <p:cond delay="200"/>
                                      </p:stCondLst>
                                      <p:childTnLst>
                                        <p:animScale>
                                          <p:cBhvr>
                                            <p:cTn id="54" dur="500" fill="hold"/>
                                            <p:tgtEl>
                                              <p:spTgt spid="56"/>
                                            </p:tgtEl>
                                          </p:cBhvr>
                                          <p:by x="101000" y="101000"/>
                                          <p:from x="98000" y="98000"/>
                                          <p:to x="100000" y="100000"/>
                                        </p:animScale>
                                      </p:childTnLst>
                                    </p:cTn>
                                  </p:par>
                                  <p:par>
                                    <p:cTn id="55" presetID="10" presetClass="entr" presetSubtype="0" fill="hold" nodeType="withEffect">
                                      <p:stCondLst>
                                        <p:cond delay="200"/>
                                      </p:stCondLst>
                                      <p:childTnLst>
                                        <p:set>
                                          <p:cBhvr>
                                            <p:cTn id="56" dur="1" fill="hold">
                                              <p:stCondLst>
                                                <p:cond delay="0"/>
                                              </p:stCondLst>
                                            </p:cTn>
                                            <p:tgtEl>
                                              <p:spTgt spid="102"/>
                                            </p:tgtEl>
                                            <p:attrNameLst>
                                              <p:attrName>style.visibility</p:attrName>
                                            </p:attrNameLst>
                                          </p:cBhvr>
                                          <p:to>
                                            <p:strVal val="visible"/>
                                          </p:to>
                                        </p:set>
                                        <p:animEffect transition="in" filter="fade">
                                          <p:cBhvr>
                                            <p:cTn id="57"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97" grpId="0"/>
          <p:bldP spid="97" grpId="1"/>
          <p:bldP spid="99" grpId="0"/>
          <p:bldP spid="99" grpId="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31590" y="233228"/>
            <a:ext cx="3855441" cy="1015663"/>
          </a:xfrm>
          <a:prstGeom prst="rect">
            <a:avLst/>
          </a:prstGeom>
          <a:noFill/>
        </p:spPr>
        <p:txBody>
          <a:bodyPr wrap="square" rtlCol="0">
            <a:spAutoFit/>
          </a:bodyPr>
          <a:lstStyle/>
          <a:p>
            <a:pPr algn="r"/>
            <a:r>
              <a:rPr lang="zh-CN" altLang="en-US" sz="6000" b="1" dirty="0" smtClean="0">
                <a:solidFill>
                  <a:srgbClr val="00CCFF"/>
                </a:solidFill>
                <a:latin typeface="华文细黑" panose="02010600040101010101" pitchFamily="2" charset="-122"/>
                <a:ea typeface="华文细黑" panose="02010600040101010101" pitchFamily="2" charset="-122"/>
              </a:rPr>
              <a:t>指标分析</a:t>
            </a:r>
            <a:endParaRPr lang="zh-CN" altLang="en-US" sz="6000" b="1" dirty="0">
              <a:solidFill>
                <a:srgbClr val="00CCFF"/>
              </a:solidFill>
              <a:latin typeface="华文细黑" panose="02010600040101010101" pitchFamily="2" charset="-122"/>
              <a:ea typeface="华文细黑" panose="02010600040101010101" pitchFamily="2" charset="-122"/>
            </a:endParaRPr>
          </a:p>
        </p:txBody>
      </p:sp>
      <p:grpSp>
        <p:nvGrpSpPr>
          <p:cNvPr id="14" name="组合 13"/>
          <p:cNvGrpSpPr/>
          <p:nvPr/>
        </p:nvGrpSpPr>
        <p:grpSpPr>
          <a:xfrm>
            <a:off x="913016" y="2482897"/>
            <a:ext cx="2951983" cy="2951983"/>
            <a:chOff x="913016" y="2482897"/>
            <a:chExt cx="2951983" cy="2951983"/>
          </a:xfrm>
        </p:grpSpPr>
        <p:sp>
          <p:nvSpPr>
            <p:cNvPr id="8" name="椭圆 7"/>
            <p:cNvSpPr/>
            <p:nvPr/>
          </p:nvSpPr>
          <p:spPr>
            <a:xfrm rot="21056883">
              <a:off x="913016" y="2482897"/>
              <a:ext cx="2951983" cy="2951983"/>
            </a:xfrm>
            <a:prstGeom prst="ellipse">
              <a:avLst/>
            </a:prstGeom>
            <a:solidFill>
              <a:srgbClr val="00A2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111750" y="2681631"/>
              <a:ext cx="2554514" cy="2554514"/>
            </a:xfrm>
            <a:prstGeom prst="ellipse">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3338740" y="368510"/>
            <a:ext cx="1672489" cy="1672489"/>
            <a:chOff x="3338740" y="368510"/>
            <a:chExt cx="1672489" cy="1672489"/>
          </a:xfrm>
        </p:grpSpPr>
        <p:sp>
          <p:nvSpPr>
            <p:cNvPr id="9" name="椭圆 8"/>
            <p:cNvSpPr/>
            <p:nvPr/>
          </p:nvSpPr>
          <p:spPr>
            <a:xfrm rot="20768979">
              <a:off x="3338740" y="368510"/>
              <a:ext cx="1672489" cy="1672489"/>
            </a:xfrm>
            <a:prstGeom prst="ellipse">
              <a:avLst/>
            </a:prstGeom>
            <a:solidFill>
              <a:srgbClr val="00A2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451336" y="481106"/>
              <a:ext cx="1447297" cy="1447297"/>
            </a:xfrm>
            <a:prstGeom prst="ellipse">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BOLL</a:t>
              </a:r>
              <a:endParaRPr lang="zh-CN" altLang="en-US" sz="3200" dirty="0"/>
            </a:p>
          </p:txBody>
        </p:sp>
      </p:grpSp>
      <p:grpSp>
        <p:nvGrpSpPr>
          <p:cNvPr id="43" name="组合 42"/>
          <p:cNvGrpSpPr/>
          <p:nvPr/>
        </p:nvGrpSpPr>
        <p:grpSpPr>
          <a:xfrm>
            <a:off x="3774169" y="5037412"/>
            <a:ext cx="1672489" cy="1672489"/>
            <a:chOff x="3774169" y="5037412"/>
            <a:chExt cx="1672489" cy="1672489"/>
          </a:xfrm>
        </p:grpSpPr>
        <p:sp>
          <p:nvSpPr>
            <p:cNvPr id="10" name="椭圆 9"/>
            <p:cNvSpPr/>
            <p:nvPr/>
          </p:nvSpPr>
          <p:spPr>
            <a:xfrm>
              <a:off x="3774169" y="5037412"/>
              <a:ext cx="1672489" cy="1672489"/>
            </a:xfrm>
            <a:prstGeom prst="ellipse">
              <a:avLst/>
            </a:prstGeom>
            <a:solidFill>
              <a:srgbClr val="00A2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886765" y="5150008"/>
              <a:ext cx="1447297" cy="1447297"/>
            </a:xfrm>
            <a:prstGeom prst="ellipse">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华文细黑" panose="02010600040101010101" pitchFamily="2" charset="-122"/>
                  <a:ea typeface="华文细黑" panose="02010600040101010101" pitchFamily="2" charset="-122"/>
                </a:rPr>
                <a:t>KDJ</a:t>
              </a:r>
              <a:endParaRPr lang="zh-CN" altLang="en-US" sz="3600" b="1" dirty="0">
                <a:solidFill>
                  <a:schemeClr val="bg1"/>
                </a:solidFill>
                <a:latin typeface="华文细黑" panose="02010600040101010101" pitchFamily="2" charset="-122"/>
                <a:ea typeface="华文细黑" panose="02010600040101010101" pitchFamily="2" charset="-122"/>
              </a:endParaRPr>
            </a:p>
          </p:txBody>
        </p:sp>
      </p:grpSp>
      <p:grpSp>
        <p:nvGrpSpPr>
          <p:cNvPr id="44" name="组合 43"/>
          <p:cNvGrpSpPr/>
          <p:nvPr/>
        </p:nvGrpSpPr>
        <p:grpSpPr>
          <a:xfrm>
            <a:off x="8124417" y="4313762"/>
            <a:ext cx="2166211" cy="2166211"/>
            <a:chOff x="8124417" y="4313762"/>
            <a:chExt cx="2166211" cy="2166211"/>
          </a:xfrm>
        </p:grpSpPr>
        <p:sp>
          <p:nvSpPr>
            <p:cNvPr id="11" name="椭圆 10"/>
            <p:cNvSpPr/>
            <p:nvPr/>
          </p:nvSpPr>
          <p:spPr>
            <a:xfrm>
              <a:off x="8124417" y="4313762"/>
              <a:ext cx="2166211" cy="2166211"/>
            </a:xfrm>
            <a:prstGeom prst="ellipse">
              <a:avLst/>
            </a:prstGeom>
            <a:solidFill>
              <a:srgbClr val="00A2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270251" y="4459596"/>
              <a:ext cx="1874542" cy="1874542"/>
            </a:xfrm>
            <a:prstGeom prst="ellipse">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a:stCxn id="9" idx="3"/>
            <a:endCxn id="8" idx="7"/>
          </p:cNvCxnSpPr>
          <p:nvPr/>
        </p:nvCxnSpPr>
        <p:spPr>
          <a:xfrm flipH="1">
            <a:off x="3255490" y="1920429"/>
            <a:ext cx="486926" cy="843571"/>
          </a:xfrm>
          <a:prstGeom prst="line">
            <a:avLst/>
          </a:prstGeom>
          <a:ln w="76200">
            <a:solidFill>
              <a:srgbClr val="00A2C8"/>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8" idx="5"/>
            <a:endCxn id="10" idx="1"/>
          </p:cNvCxnSpPr>
          <p:nvPr/>
        </p:nvCxnSpPr>
        <p:spPr>
          <a:xfrm>
            <a:off x="3583896" y="4825371"/>
            <a:ext cx="435203" cy="456971"/>
          </a:xfrm>
          <a:prstGeom prst="line">
            <a:avLst/>
          </a:prstGeom>
          <a:ln w="76200">
            <a:solidFill>
              <a:srgbClr val="00A2C8"/>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0" idx="6"/>
            <a:endCxn id="11" idx="2"/>
          </p:cNvCxnSpPr>
          <p:nvPr/>
        </p:nvCxnSpPr>
        <p:spPr>
          <a:xfrm flipV="1">
            <a:off x="5446658" y="5396868"/>
            <a:ext cx="2677759" cy="476789"/>
          </a:xfrm>
          <a:prstGeom prst="line">
            <a:avLst/>
          </a:prstGeom>
          <a:ln w="76200">
            <a:solidFill>
              <a:srgbClr val="00A2C8"/>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4541800" y="368509"/>
            <a:ext cx="832257" cy="832257"/>
          </a:xfrm>
          <a:prstGeom prst="ellipse">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3386040" y="5698839"/>
            <a:ext cx="832257" cy="832257"/>
          </a:xfrm>
          <a:prstGeom prst="ellipse">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9812375" y="5165209"/>
            <a:ext cx="832257" cy="832257"/>
          </a:xfrm>
          <a:prstGeom prst="ellipse">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6669600" y="1648435"/>
            <a:ext cx="954649" cy="954649"/>
          </a:xfrm>
          <a:prstGeom prst="ellipse">
            <a:avLst/>
          </a:prstGeom>
          <a:solidFill>
            <a:srgbClr val="00CCFF">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45936" y="5150008"/>
            <a:ext cx="1638300" cy="1638300"/>
          </a:xfrm>
          <a:prstGeom prst="ellipse">
            <a:avLst/>
          </a:prstGeom>
          <a:solidFill>
            <a:srgbClr val="00CC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661205" y="3423504"/>
            <a:ext cx="954649" cy="954649"/>
          </a:xfrm>
          <a:prstGeom prst="ellipse">
            <a:avLst/>
          </a:prstGeom>
          <a:solidFill>
            <a:srgbClr val="00CCFF">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6442577" y="4297186"/>
            <a:ext cx="247650" cy="247650"/>
          </a:xfrm>
          <a:prstGeom prst="ellipse">
            <a:avLst/>
          </a:prstGeom>
          <a:solidFill>
            <a:srgbClr val="00CCFF">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468002" y="384646"/>
            <a:ext cx="954649" cy="954649"/>
          </a:xfrm>
          <a:prstGeom prst="ellipse">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4650328" y="480129"/>
            <a:ext cx="744114" cy="584775"/>
          </a:xfrm>
          <a:prstGeom prst="rect">
            <a:avLst/>
          </a:prstGeom>
          <a:noFill/>
        </p:spPr>
        <p:txBody>
          <a:bodyPr wrap="none" rtlCol="0">
            <a:spAutoFit/>
          </a:bodyPr>
          <a:lstStyle/>
          <a:p>
            <a:r>
              <a:rPr lang="en-US" altLang="zh-CN" sz="3200" dirty="0">
                <a:solidFill>
                  <a:schemeClr val="bg1"/>
                </a:solidFill>
                <a:latin typeface="华文细黑" panose="02010600040101010101" pitchFamily="2" charset="-122"/>
                <a:ea typeface="华文细黑" panose="02010600040101010101" pitchFamily="2" charset="-122"/>
              </a:rPr>
              <a:t>23</a:t>
            </a:r>
            <a:r>
              <a:rPr lang="en-US" altLang="zh-CN" sz="1000" dirty="0">
                <a:solidFill>
                  <a:schemeClr val="bg1"/>
                </a:solidFill>
                <a:latin typeface="华文细黑" panose="02010600040101010101" pitchFamily="2" charset="-122"/>
                <a:ea typeface="华文细黑" panose="02010600040101010101" pitchFamily="2" charset="-122"/>
              </a:rPr>
              <a:t>%</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38" name="文本框 37"/>
          <p:cNvSpPr txBox="1"/>
          <p:nvPr/>
        </p:nvSpPr>
        <p:spPr>
          <a:xfrm>
            <a:off x="3403266" y="5822579"/>
            <a:ext cx="744114" cy="584775"/>
          </a:xfrm>
          <a:prstGeom prst="rect">
            <a:avLst/>
          </a:prstGeom>
          <a:noFill/>
        </p:spPr>
        <p:txBody>
          <a:bodyPr wrap="none" rtlCol="0">
            <a:spAutoFit/>
          </a:bodyPr>
          <a:lstStyle/>
          <a:p>
            <a:r>
              <a:rPr lang="en-US" altLang="zh-CN" sz="3200" dirty="0">
                <a:solidFill>
                  <a:schemeClr val="bg1"/>
                </a:solidFill>
                <a:latin typeface="华文细黑" panose="02010600040101010101" pitchFamily="2" charset="-122"/>
                <a:ea typeface="华文细黑" panose="02010600040101010101" pitchFamily="2" charset="-122"/>
              </a:rPr>
              <a:t>11</a:t>
            </a:r>
            <a:r>
              <a:rPr lang="en-US" altLang="zh-CN" sz="1000" dirty="0">
                <a:solidFill>
                  <a:schemeClr val="bg1"/>
                </a:solidFill>
                <a:latin typeface="华文细黑" panose="02010600040101010101" pitchFamily="2" charset="-122"/>
                <a:ea typeface="华文细黑" panose="02010600040101010101" pitchFamily="2" charset="-122"/>
              </a:rPr>
              <a:t>%</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39" name="文本框 38"/>
          <p:cNvSpPr txBox="1"/>
          <p:nvPr/>
        </p:nvSpPr>
        <p:spPr>
          <a:xfrm>
            <a:off x="9856446" y="5306759"/>
            <a:ext cx="744114" cy="584775"/>
          </a:xfrm>
          <a:prstGeom prst="rect">
            <a:avLst/>
          </a:prstGeom>
          <a:noFill/>
        </p:spPr>
        <p:txBody>
          <a:bodyPr wrap="none" rtlCol="0">
            <a:spAutoFit/>
          </a:bodyPr>
          <a:lstStyle/>
          <a:p>
            <a:r>
              <a:rPr lang="en-US" altLang="zh-CN" sz="3200" dirty="0">
                <a:solidFill>
                  <a:schemeClr val="bg1"/>
                </a:solidFill>
                <a:latin typeface="华文细黑" panose="02010600040101010101" pitchFamily="2" charset="-122"/>
                <a:ea typeface="华文细黑" panose="02010600040101010101" pitchFamily="2" charset="-122"/>
              </a:rPr>
              <a:t>34</a:t>
            </a:r>
            <a:r>
              <a:rPr lang="en-US" altLang="zh-CN" sz="1000" dirty="0">
                <a:solidFill>
                  <a:schemeClr val="bg1"/>
                </a:solidFill>
                <a:latin typeface="华文细黑" panose="02010600040101010101" pitchFamily="2" charset="-122"/>
                <a:ea typeface="华文细黑" panose="02010600040101010101" pitchFamily="2" charset="-122"/>
              </a:rPr>
              <a:t>%</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40" name="椭圆 39"/>
          <p:cNvSpPr/>
          <p:nvPr/>
        </p:nvSpPr>
        <p:spPr>
          <a:xfrm>
            <a:off x="1003845" y="2235920"/>
            <a:ext cx="1072303" cy="1072303"/>
          </a:xfrm>
          <a:prstGeom prst="ellipse">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1166263" y="2419591"/>
            <a:ext cx="744114" cy="584775"/>
          </a:xfrm>
          <a:prstGeom prst="rect">
            <a:avLst/>
          </a:prstGeom>
          <a:noFill/>
        </p:spPr>
        <p:txBody>
          <a:bodyPr wrap="none" rtlCol="0">
            <a:spAutoFit/>
          </a:bodyPr>
          <a:lstStyle/>
          <a:p>
            <a:r>
              <a:rPr lang="en-US" altLang="zh-CN" sz="3200" dirty="0">
                <a:solidFill>
                  <a:schemeClr val="bg1"/>
                </a:solidFill>
                <a:latin typeface="华文细黑" panose="02010600040101010101" pitchFamily="2" charset="-122"/>
                <a:ea typeface="华文细黑" panose="02010600040101010101" pitchFamily="2" charset="-122"/>
              </a:rPr>
              <a:t>73</a:t>
            </a:r>
            <a:r>
              <a:rPr lang="en-US" altLang="zh-CN" sz="1000" dirty="0">
                <a:solidFill>
                  <a:schemeClr val="bg1"/>
                </a:solidFill>
                <a:latin typeface="华文细黑" panose="02010600040101010101" pitchFamily="2" charset="-122"/>
                <a:ea typeface="华文细黑" panose="02010600040101010101" pitchFamily="2" charset="-122"/>
              </a:rPr>
              <a:t>%</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42" name="矩形 41"/>
          <p:cNvSpPr/>
          <p:nvPr/>
        </p:nvSpPr>
        <p:spPr>
          <a:xfrm>
            <a:off x="7011793" y="2125760"/>
            <a:ext cx="4675239" cy="646331"/>
          </a:xfrm>
          <a:prstGeom prst="rect">
            <a:avLst/>
          </a:prstGeom>
        </p:spPr>
        <p:txBody>
          <a:bodyPr wrap="square">
            <a:spAutoFit/>
          </a:bodyPr>
          <a:lstStyle/>
          <a:p>
            <a:r>
              <a:rPr lang="zh-CN" altLang="en-US" sz="1200" dirty="0">
                <a:solidFill>
                  <a:schemeClr val="bg1"/>
                </a:solidFill>
                <a:latin typeface="华文细黑" panose="02010600040101010101" pitchFamily="2" charset="-122"/>
                <a:ea typeface="华文细黑" panose="02010600040101010101" pitchFamily="2" charset="-122"/>
              </a:rPr>
              <a:t>如果是一个股世新手</a:t>
            </a:r>
            <a:r>
              <a:rPr lang="en-US" altLang="zh-CN" sz="1200" dirty="0">
                <a:solidFill>
                  <a:schemeClr val="bg1"/>
                </a:solidFill>
                <a:latin typeface="华文细黑" panose="02010600040101010101" pitchFamily="2" charset="-122"/>
                <a:ea typeface="华文细黑" panose="02010600040101010101" pitchFamily="2" charset="-122"/>
              </a:rPr>
              <a:t>,</a:t>
            </a:r>
            <a:r>
              <a:rPr lang="zh-CN" altLang="en-US" sz="1200" dirty="0">
                <a:solidFill>
                  <a:schemeClr val="bg1"/>
                </a:solidFill>
                <a:latin typeface="华文细黑" panose="02010600040101010101" pitchFamily="2" charset="-122"/>
                <a:ea typeface="华文细黑" panose="02010600040101010101" pitchFamily="2" charset="-122"/>
              </a:rPr>
              <a:t>可能对各种指标图的看法不是很清楚</a:t>
            </a:r>
            <a:r>
              <a:rPr lang="en-US" altLang="zh-CN" sz="1200" dirty="0">
                <a:solidFill>
                  <a:schemeClr val="bg1"/>
                </a:solidFill>
                <a:latin typeface="华文细黑" panose="02010600040101010101" pitchFamily="2" charset="-122"/>
                <a:ea typeface="华文细黑" panose="02010600040101010101" pitchFamily="2" charset="-122"/>
              </a:rPr>
              <a:t>,</a:t>
            </a:r>
            <a:r>
              <a:rPr lang="zh-CN" altLang="en-US" sz="1200" dirty="0">
                <a:solidFill>
                  <a:schemeClr val="bg1"/>
                </a:solidFill>
                <a:latin typeface="华文细黑" panose="02010600040101010101" pitchFamily="2" charset="-122"/>
                <a:ea typeface="华文细黑" panose="02010600040101010101" pitchFamily="2" charset="-122"/>
              </a:rPr>
              <a:t>于是我们通过查阅资料</a:t>
            </a:r>
            <a:r>
              <a:rPr lang="en-US" altLang="zh-CN" sz="1200" dirty="0">
                <a:solidFill>
                  <a:schemeClr val="bg1"/>
                </a:solidFill>
                <a:latin typeface="华文细黑" panose="02010600040101010101" pitchFamily="2" charset="-122"/>
                <a:ea typeface="华文细黑" panose="02010600040101010101" pitchFamily="2" charset="-122"/>
              </a:rPr>
              <a:t>,</a:t>
            </a:r>
            <a:r>
              <a:rPr lang="zh-CN" altLang="en-US" sz="1200" dirty="0">
                <a:solidFill>
                  <a:schemeClr val="bg1"/>
                </a:solidFill>
                <a:latin typeface="华文细黑" panose="02010600040101010101" pitchFamily="2" charset="-122"/>
                <a:ea typeface="华文细黑" panose="02010600040101010101" pitchFamily="2" charset="-122"/>
              </a:rPr>
              <a:t>对指标图走势进行数学分析</a:t>
            </a:r>
            <a:r>
              <a:rPr lang="en-US" altLang="zh-CN" sz="1200" dirty="0">
                <a:solidFill>
                  <a:schemeClr val="bg1"/>
                </a:solidFill>
                <a:latin typeface="华文细黑" panose="02010600040101010101" pitchFamily="2" charset="-122"/>
                <a:ea typeface="华文细黑" panose="02010600040101010101" pitchFamily="2" charset="-122"/>
              </a:rPr>
              <a:t>,</a:t>
            </a:r>
            <a:r>
              <a:rPr lang="zh-CN" altLang="en-US" sz="1200" dirty="0">
                <a:solidFill>
                  <a:schemeClr val="bg1"/>
                </a:solidFill>
                <a:latin typeface="华文细黑" panose="02010600040101010101" pitchFamily="2" charset="-122"/>
                <a:ea typeface="华文细黑" panose="02010600040101010101" pitchFamily="2" charset="-122"/>
              </a:rPr>
              <a:t>得出文字结论</a:t>
            </a:r>
            <a:r>
              <a:rPr lang="en-US" altLang="zh-CN" sz="1200" dirty="0">
                <a:solidFill>
                  <a:schemeClr val="bg1"/>
                </a:solidFill>
                <a:latin typeface="华文细黑" panose="02010600040101010101" pitchFamily="2" charset="-122"/>
                <a:ea typeface="华文细黑" panose="02010600040101010101" pitchFamily="2" charset="-122"/>
              </a:rPr>
              <a:t>,</a:t>
            </a:r>
            <a:r>
              <a:rPr lang="zh-CN" altLang="en-US" sz="1200" dirty="0">
                <a:solidFill>
                  <a:schemeClr val="bg1"/>
                </a:solidFill>
                <a:latin typeface="华文细黑" panose="02010600040101010101" pitchFamily="2" charset="-122"/>
                <a:ea typeface="华文细黑" panose="02010600040101010101" pitchFamily="2" charset="-122"/>
              </a:rPr>
              <a:t>帮助新手更好的</a:t>
            </a:r>
            <a:r>
              <a:rPr lang="zh-CN" altLang="en-US" sz="1200" dirty="0" smtClean="0">
                <a:solidFill>
                  <a:schemeClr val="bg1"/>
                </a:solidFill>
                <a:latin typeface="华文细黑" panose="02010600040101010101" pitchFamily="2" charset="-122"/>
                <a:ea typeface="华文细黑" panose="02010600040101010101" pitchFamily="2" charset="-122"/>
              </a:rPr>
              <a:t>了解。</a:t>
            </a:r>
            <a:endParaRPr lang="en-GB" altLang="zh-CN" sz="1200" dirty="0">
              <a:solidFill>
                <a:schemeClr val="bg1"/>
              </a:solidFill>
              <a:latin typeface="华文细黑" panose="02010600040101010101" pitchFamily="2" charset="-122"/>
              <a:ea typeface="华文细黑" panose="02010600040101010101" pitchFamily="2" charset="-122"/>
            </a:endParaRPr>
          </a:p>
        </p:txBody>
      </p:sp>
      <p:sp>
        <p:nvSpPr>
          <p:cNvPr id="45" name="椭圆 44"/>
          <p:cNvSpPr/>
          <p:nvPr/>
        </p:nvSpPr>
        <p:spPr>
          <a:xfrm>
            <a:off x="1657164" y="3237169"/>
            <a:ext cx="1447297" cy="1447297"/>
          </a:xfrm>
          <a:prstGeom prst="ellipse">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chemeClr val="bg1"/>
                </a:solidFill>
                <a:latin typeface="华文细黑" panose="02010600040101010101" pitchFamily="2" charset="-122"/>
                <a:ea typeface="华文细黑" panose="02010600040101010101" pitchFamily="2" charset="-122"/>
              </a:rPr>
              <a:t>RSI</a:t>
            </a:r>
            <a:endParaRPr lang="zh-CN" altLang="en-US" sz="4400" b="1" dirty="0">
              <a:solidFill>
                <a:schemeClr val="bg1"/>
              </a:solidFill>
              <a:latin typeface="华文细黑" panose="02010600040101010101" pitchFamily="2" charset="-122"/>
              <a:ea typeface="华文细黑" panose="02010600040101010101" pitchFamily="2" charset="-122"/>
            </a:endParaRPr>
          </a:p>
        </p:txBody>
      </p:sp>
      <p:sp>
        <p:nvSpPr>
          <p:cNvPr id="47" name="椭圆 46"/>
          <p:cNvSpPr/>
          <p:nvPr/>
        </p:nvSpPr>
        <p:spPr>
          <a:xfrm>
            <a:off x="8483873" y="4684466"/>
            <a:ext cx="1447297" cy="1447297"/>
          </a:xfrm>
          <a:prstGeom prst="ellipse">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华文细黑" panose="02010600040101010101" pitchFamily="2" charset="-122"/>
                <a:ea typeface="华文细黑" panose="02010600040101010101" pitchFamily="2" charset="-122"/>
              </a:rPr>
              <a:t>MACD</a:t>
            </a:r>
            <a:endParaRPr lang="zh-CN" altLang="en-US" sz="3600" b="1" dirty="0">
              <a:solidFill>
                <a:schemeClr val="bg1"/>
              </a:solidFill>
              <a:latin typeface="华文细黑" panose="02010600040101010101" pitchFamily="2" charset="-122"/>
              <a:ea typeface="华文细黑" panose="02010600040101010101" pitchFamily="2" charset="-122"/>
            </a:endParaRPr>
          </a:p>
        </p:txBody>
      </p:sp>
      <p:pic>
        <p:nvPicPr>
          <p:cNvPr id="2" name="图片 1"/>
          <p:cNvPicPr>
            <a:picLocks noChangeAspect="1"/>
          </p:cNvPicPr>
          <p:nvPr/>
        </p:nvPicPr>
        <p:blipFill>
          <a:blip r:embed="rId2"/>
          <a:stretch>
            <a:fillRect/>
          </a:stretch>
        </p:blipFill>
        <p:spPr>
          <a:xfrm>
            <a:off x="1945326" y="2080692"/>
            <a:ext cx="8382000" cy="2695575"/>
          </a:xfrm>
          <a:prstGeom prst="rect">
            <a:avLst/>
          </a:prstGeom>
        </p:spPr>
      </p:pic>
      <p:pic>
        <p:nvPicPr>
          <p:cNvPr id="16" name="图片 15"/>
          <p:cNvPicPr>
            <a:picLocks noChangeAspect="1"/>
          </p:cNvPicPr>
          <p:nvPr/>
        </p:nvPicPr>
        <p:blipFill>
          <a:blip r:embed="rId3"/>
          <a:stretch>
            <a:fillRect/>
          </a:stretch>
        </p:blipFill>
        <p:spPr>
          <a:xfrm>
            <a:off x="1937291" y="2098244"/>
            <a:ext cx="8439150" cy="2533650"/>
          </a:xfrm>
          <a:prstGeom prst="rect">
            <a:avLst/>
          </a:prstGeom>
        </p:spPr>
      </p:pic>
      <p:pic>
        <p:nvPicPr>
          <p:cNvPr id="17" name="图片 16"/>
          <p:cNvPicPr>
            <a:picLocks noChangeAspect="1"/>
          </p:cNvPicPr>
          <p:nvPr/>
        </p:nvPicPr>
        <p:blipFill>
          <a:blip r:embed="rId4"/>
          <a:stretch>
            <a:fillRect/>
          </a:stretch>
        </p:blipFill>
        <p:spPr>
          <a:xfrm>
            <a:off x="1924050" y="1947862"/>
            <a:ext cx="8343900" cy="2962275"/>
          </a:xfrm>
          <a:prstGeom prst="rect">
            <a:avLst/>
          </a:prstGeom>
        </p:spPr>
      </p:pic>
    </p:spTree>
    <p:extLst>
      <p:ext uri="{BB962C8B-B14F-4D97-AF65-F5344CB8AC3E}">
        <p14:creationId xmlns:p14="http://schemas.microsoft.com/office/powerpoint/2010/main" val="2176474111"/>
      </p:ext>
    </p:extLst>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
                                            <p:tgtEl>
                                              <p:spTgt spid="13"/>
                                            </p:tgtEl>
                                          </p:cBhvr>
                                        </p:animEffect>
                                      </p:childTnLst>
                                    </p:cTn>
                                  </p:par>
                                  <p:par>
                                    <p:cTn id="8" presetID="6" presetClass="emph" presetSubtype="0" fill="hold" nodeType="withEffect" p14:presetBounceEnd="100000">
                                      <p:stCondLst>
                                        <p:cond delay="0"/>
                                      </p:stCondLst>
                                      <p:childTnLst>
                                        <p:animScale p14:bounceEnd="100000">
                                          <p:cBhvr>
                                            <p:cTn id="9" dur="500" fill="hold"/>
                                            <p:tgtEl>
                                              <p:spTgt spid="13"/>
                                            </p:tgtEl>
                                          </p:cBhvr>
                                          <p:by x="101000" y="101000"/>
                                          <p:from x="98000" y="98000"/>
                                          <p:to x="100000" y="100000"/>
                                        </p:animScale>
                                      </p:childTnLst>
                                    </p:cTn>
                                  </p:par>
                                  <p:par>
                                    <p:cTn id="10" presetID="45" presetClass="entr" presetSubtype="0" fill="hold" grpId="0" nodeType="withEffect">
                                      <p:stCondLst>
                                        <p:cond delay="2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anim calcmode="lin" valueType="num">
                                          <p:cBhvr>
                                            <p:cTn id="13" dur="500" fill="hold"/>
                                            <p:tgtEl>
                                              <p:spTgt spid="12"/>
                                            </p:tgtEl>
                                            <p:attrNameLst>
                                              <p:attrName>ppt_w</p:attrName>
                                            </p:attrNameLst>
                                          </p:cBhvr>
                                          <p:tavLst>
                                            <p:tav tm="0" fmla="#ppt_w*sin(2.5*pi*$)">
                                              <p:val>
                                                <p:fltVal val="0"/>
                                              </p:val>
                                            </p:tav>
                                            <p:tav tm="100000">
                                              <p:val>
                                                <p:fltVal val="1"/>
                                              </p:val>
                                            </p:tav>
                                          </p:tavLst>
                                        </p:anim>
                                        <p:anim calcmode="lin" valueType="num">
                                          <p:cBhvr>
                                            <p:cTn id="14" dur="500" fill="hold"/>
                                            <p:tgtEl>
                                              <p:spTgt spid="12"/>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20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anim calcmode="lin" valueType="num">
                                          <p:cBhvr>
                                            <p:cTn id="18" dur="500" fill="hold"/>
                                            <p:tgtEl>
                                              <p:spTgt spid="37"/>
                                            </p:tgtEl>
                                            <p:attrNameLst>
                                              <p:attrName>ppt_w</p:attrName>
                                            </p:attrNameLst>
                                          </p:cBhvr>
                                          <p:tavLst>
                                            <p:tav tm="0" fmla="#ppt_w*sin(2.5*pi*$)">
                                              <p:val>
                                                <p:fltVal val="0"/>
                                              </p:val>
                                            </p:tav>
                                            <p:tav tm="100000">
                                              <p:val>
                                                <p:fltVal val="1"/>
                                              </p:val>
                                            </p:tav>
                                          </p:tavLst>
                                        </p:anim>
                                        <p:anim calcmode="lin" valueType="num">
                                          <p:cBhvr>
                                            <p:cTn id="19" dur="500" fill="hold"/>
                                            <p:tgtEl>
                                              <p:spTgt spid="37"/>
                                            </p:tgtEl>
                                            <p:attrNameLst>
                                              <p:attrName>ppt_h</p:attrName>
                                            </p:attrNameLst>
                                          </p:cBhvr>
                                          <p:tavLst>
                                            <p:tav tm="0">
                                              <p:val>
                                                <p:strVal val="#ppt_h"/>
                                              </p:val>
                                            </p:tav>
                                            <p:tav tm="100000">
                                              <p:val>
                                                <p:strVal val="#ppt_h"/>
                                              </p:val>
                                            </p:tav>
                                          </p:tavLst>
                                        </p:anim>
                                      </p:childTnLst>
                                    </p:cTn>
                                  </p:par>
                                  <p:par>
                                    <p:cTn id="20" presetID="22" presetClass="entr" presetSubtype="1" fill="hold" nodeType="withEffect">
                                      <p:stCondLst>
                                        <p:cond delay="20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par>
                                    <p:cTn id="23" presetID="10" presetClass="entr" presetSubtype="0" fill="hold" nodeType="withEffect">
                                      <p:stCondLst>
                                        <p:cond delay="60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200"/>
                                            <p:tgtEl>
                                              <p:spTgt spid="14"/>
                                            </p:tgtEl>
                                          </p:cBhvr>
                                        </p:animEffect>
                                      </p:childTnLst>
                                    </p:cTn>
                                  </p:par>
                                  <p:par>
                                    <p:cTn id="26" presetID="6" presetClass="emph" presetSubtype="0" fill="hold" nodeType="withEffect" p14:presetBounceEnd="100000">
                                      <p:stCondLst>
                                        <p:cond delay="600"/>
                                      </p:stCondLst>
                                      <p:childTnLst>
                                        <p:animScale p14:bounceEnd="100000">
                                          <p:cBhvr>
                                            <p:cTn id="27" dur="500" fill="hold"/>
                                            <p:tgtEl>
                                              <p:spTgt spid="14"/>
                                            </p:tgtEl>
                                          </p:cBhvr>
                                          <p:by x="101000" y="101000"/>
                                          <p:from x="98000" y="98000"/>
                                          <p:to x="100000" y="100000"/>
                                        </p:animScale>
                                      </p:childTnLst>
                                    </p:cTn>
                                  </p:par>
                                  <p:par>
                                    <p:cTn id="28" presetID="45" presetClass="entr" presetSubtype="0" fill="hold" grpId="0" nodeType="withEffect">
                                      <p:stCondLst>
                                        <p:cond delay="60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anim calcmode="lin" valueType="num">
                                          <p:cBhvr>
                                            <p:cTn id="31" dur="500" fill="hold"/>
                                            <p:tgtEl>
                                              <p:spTgt spid="41"/>
                                            </p:tgtEl>
                                            <p:attrNameLst>
                                              <p:attrName>ppt_w</p:attrName>
                                            </p:attrNameLst>
                                          </p:cBhvr>
                                          <p:tavLst>
                                            <p:tav tm="0" fmla="#ppt_w*sin(2.5*pi*$)">
                                              <p:val>
                                                <p:fltVal val="0"/>
                                              </p:val>
                                            </p:tav>
                                            <p:tav tm="100000">
                                              <p:val>
                                                <p:fltVal val="1"/>
                                              </p:val>
                                            </p:tav>
                                          </p:tavLst>
                                        </p:anim>
                                        <p:anim calcmode="lin" valueType="num">
                                          <p:cBhvr>
                                            <p:cTn id="32" dur="500" fill="hold"/>
                                            <p:tgtEl>
                                              <p:spTgt spid="41"/>
                                            </p:tgtEl>
                                            <p:attrNameLst>
                                              <p:attrName>ppt_h</p:attrName>
                                            </p:attrNameLst>
                                          </p:cBhvr>
                                          <p:tavLst>
                                            <p:tav tm="0">
                                              <p:val>
                                                <p:strVal val="#ppt_h"/>
                                              </p:val>
                                            </p:tav>
                                            <p:tav tm="100000">
                                              <p:val>
                                                <p:strVal val="#ppt_h"/>
                                              </p:val>
                                            </p:tav>
                                          </p:tavLst>
                                        </p:anim>
                                      </p:childTnLst>
                                    </p:cTn>
                                  </p:par>
                                  <p:par>
                                    <p:cTn id="33" presetID="45" presetClass="entr" presetSubtype="0" fill="hold" grpId="0" nodeType="withEffect">
                                      <p:stCondLst>
                                        <p:cond delay="60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anim calcmode="lin" valueType="num">
                                          <p:cBhvr>
                                            <p:cTn id="36" dur="500" fill="hold"/>
                                            <p:tgtEl>
                                              <p:spTgt spid="40"/>
                                            </p:tgtEl>
                                            <p:attrNameLst>
                                              <p:attrName>ppt_w</p:attrName>
                                            </p:attrNameLst>
                                          </p:cBhvr>
                                          <p:tavLst>
                                            <p:tav tm="0" fmla="#ppt_w*sin(2.5*pi*$)">
                                              <p:val>
                                                <p:fltVal val="0"/>
                                              </p:val>
                                            </p:tav>
                                            <p:tav tm="100000">
                                              <p:val>
                                                <p:fltVal val="1"/>
                                              </p:val>
                                            </p:tav>
                                          </p:tavLst>
                                        </p:anim>
                                        <p:anim calcmode="lin" valueType="num">
                                          <p:cBhvr>
                                            <p:cTn id="37" dur="500" fill="hold"/>
                                            <p:tgtEl>
                                              <p:spTgt spid="40"/>
                                            </p:tgtEl>
                                            <p:attrNameLst>
                                              <p:attrName>ppt_h</p:attrName>
                                            </p:attrNameLst>
                                          </p:cBhvr>
                                          <p:tavLst>
                                            <p:tav tm="0">
                                              <p:val>
                                                <p:strVal val="#ppt_h"/>
                                              </p:val>
                                            </p:tav>
                                            <p:tav tm="100000">
                                              <p:val>
                                                <p:strVal val="#ppt_h"/>
                                              </p:val>
                                            </p:tav>
                                          </p:tavLst>
                                        </p:anim>
                                      </p:childTnLst>
                                    </p:cTn>
                                  </p:par>
                                  <p:par>
                                    <p:cTn id="38" presetID="22" presetClass="entr" presetSubtype="8" fill="hold" nodeType="withEffect">
                                      <p:stCondLst>
                                        <p:cond delay="80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500"/>
                                            <p:tgtEl>
                                              <p:spTgt spid="20"/>
                                            </p:tgtEl>
                                          </p:cBhvr>
                                        </p:animEffect>
                                      </p:childTnLst>
                                    </p:cTn>
                                  </p:par>
                                  <p:par>
                                    <p:cTn id="41" presetID="10" presetClass="entr" presetSubtype="0" fill="hold" nodeType="withEffect">
                                      <p:stCondLst>
                                        <p:cond delay="120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200"/>
                                            <p:tgtEl>
                                              <p:spTgt spid="43"/>
                                            </p:tgtEl>
                                          </p:cBhvr>
                                        </p:animEffect>
                                      </p:childTnLst>
                                    </p:cTn>
                                  </p:par>
                                  <p:par>
                                    <p:cTn id="44" presetID="6" presetClass="emph" presetSubtype="0" fill="hold" nodeType="withEffect" p14:presetBounceEnd="100000">
                                      <p:stCondLst>
                                        <p:cond delay="1200"/>
                                      </p:stCondLst>
                                      <p:childTnLst>
                                        <p:animScale p14:bounceEnd="100000">
                                          <p:cBhvr>
                                            <p:cTn id="45" dur="500" fill="hold"/>
                                            <p:tgtEl>
                                              <p:spTgt spid="43"/>
                                            </p:tgtEl>
                                          </p:cBhvr>
                                          <p:by x="101000" y="101000"/>
                                          <p:from x="98000" y="98000"/>
                                          <p:to x="100000" y="100000"/>
                                        </p:animScale>
                                      </p:childTnLst>
                                    </p:cTn>
                                  </p:par>
                                  <p:par>
                                    <p:cTn id="46" presetID="45" presetClass="entr" presetSubtype="0" fill="hold" grpId="0" nodeType="withEffect">
                                      <p:stCondLst>
                                        <p:cond delay="120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anim calcmode="lin" valueType="num">
                                          <p:cBhvr>
                                            <p:cTn id="49" dur="500" fill="hold"/>
                                            <p:tgtEl>
                                              <p:spTgt spid="29"/>
                                            </p:tgtEl>
                                            <p:attrNameLst>
                                              <p:attrName>ppt_w</p:attrName>
                                            </p:attrNameLst>
                                          </p:cBhvr>
                                          <p:tavLst>
                                            <p:tav tm="0" fmla="#ppt_w*sin(2.5*pi*$)">
                                              <p:val>
                                                <p:fltVal val="0"/>
                                              </p:val>
                                            </p:tav>
                                            <p:tav tm="100000">
                                              <p:val>
                                                <p:fltVal val="1"/>
                                              </p:val>
                                            </p:tav>
                                          </p:tavLst>
                                        </p:anim>
                                        <p:anim calcmode="lin" valueType="num">
                                          <p:cBhvr>
                                            <p:cTn id="50" dur="500" fill="hold"/>
                                            <p:tgtEl>
                                              <p:spTgt spid="29"/>
                                            </p:tgtEl>
                                            <p:attrNameLst>
                                              <p:attrName>ppt_h</p:attrName>
                                            </p:attrNameLst>
                                          </p:cBhvr>
                                          <p:tavLst>
                                            <p:tav tm="0">
                                              <p:val>
                                                <p:strVal val="#ppt_h"/>
                                              </p:val>
                                            </p:tav>
                                            <p:tav tm="100000">
                                              <p:val>
                                                <p:strVal val="#ppt_h"/>
                                              </p:val>
                                            </p:tav>
                                          </p:tavLst>
                                        </p:anim>
                                      </p:childTnLst>
                                    </p:cTn>
                                  </p:par>
                                  <p:par>
                                    <p:cTn id="51" presetID="45" presetClass="entr" presetSubtype="0" fill="hold" grpId="0" nodeType="withEffect">
                                      <p:stCondLst>
                                        <p:cond delay="120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anim calcmode="lin" valueType="num">
                                          <p:cBhvr>
                                            <p:cTn id="54" dur="500" fill="hold"/>
                                            <p:tgtEl>
                                              <p:spTgt spid="38"/>
                                            </p:tgtEl>
                                            <p:attrNameLst>
                                              <p:attrName>ppt_w</p:attrName>
                                            </p:attrNameLst>
                                          </p:cBhvr>
                                          <p:tavLst>
                                            <p:tav tm="0" fmla="#ppt_w*sin(2.5*pi*$)">
                                              <p:val>
                                                <p:fltVal val="0"/>
                                              </p:val>
                                            </p:tav>
                                            <p:tav tm="100000">
                                              <p:val>
                                                <p:fltVal val="1"/>
                                              </p:val>
                                            </p:tav>
                                          </p:tavLst>
                                        </p:anim>
                                        <p:anim calcmode="lin" valueType="num">
                                          <p:cBhvr>
                                            <p:cTn id="55" dur="500" fill="hold"/>
                                            <p:tgtEl>
                                              <p:spTgt spid="38"/>
                                            </p:tgtEl>
                                            <p:attrNameLst>
                                              <p:attrName>ppt_h</p:attrName>
                                            </p:attrNameLst>
                                          </p:cBhvr>
                                          <p:tavLst>
                                            <p:tav tm="0">
                                              <p:val>
                                                <p:strVal val="#ppt_h"/>
                                              </p:val>
                                            </p:tav>
                                            <p:tav tm="100000">
                                              <p:val>
                                                <p:strVal val="#ppt_h"/>
                                              </p:val>
                                            </p:tav>
                                          </p:tavLst>
                                        </p:anim>
                                      </p:childTnLst>
                                    </p:cTn>
                                  </p:par>
                                  <p:par>
                                    <p:cTn id="56" presetID="22" presetClass="entr" presetSubtype="8" fill="hold" nodeType="withEffect">
                                      <p:stCondLst>
                                        <p:cond delay="1400"/>
                                      </p:stCondLst>
                                      <p:childTnLst>
                                        <p:set>
                                          <p:cBhvr>
                                            <p:cTn id="57" dur="1" fill="hold">
                                              <p:stCondLst>
                                                <p:cond delay="0"/>
                                              </p:stCondLst>
                                            </p:cTn>
                                            <p:tgtEl>
                                              <p:spTgt spid="23"/>
                                            </p:tgtEl>
                                            <p:attrNameLst>
                                              <p:attrName>style.visibility</p:attrName>
                                            </p:attrNameLst>
                                          </p:cBhvr>
                                          <p:to>
                                            <p:strVal val="visible"/>
                                          </p:to>
                                        </p:set>
                                        <p:animEffect transition="in" filter="wipe(left)">
                                          <p:cBhvr>
                                            <p:cTn id="58" dur="500"/>
                                            <p:tgtEl>
                                              <p:spTgt spid="23"/>
                                            </p:tgtEl>
                                          </p:cBhvr>
                                        </p:animEffect>
                                      </p:childTnLst>
                                    </p:cTn>
                                  </p:par>
                                  <p:par>
                                    <p:cTn id="59" presetID="10" presetClass="entr" presetSubtype="0" fill="hold" nodeType="withEffect">
                                      <p:stCondLst>
                                        <p:cond delay="1800"/>
                                      </p:stCondLst>
                                      <p:childTnLst>
                                        <p:set>
                                          <p:cBhvr>
                                            <p:cTn id="60" dur="1" fill="hold">
                                              <p:stCondLst>
                                                <p:cond delay="0"/>
                                              </p:stCondLst>
                                            </p:cTn>
                                            <p:tgtEl>
                                              <p:spTgt spid="44"/>
                                            </p:tgtEl>
                                            <p:attrNameLst>
                                              <p:attrName>style.visibility</p:attrName>
                                            </p:attrNameLst>
                                          </p:cBhvr>
                                          <p:to>
                                            <p:strVal val="visible"/>
                                          </p:to>
                                        </p:set>
                                        <p:animEffect transition="in" filter="fade">
                                          <p:cBhvr>
                                            <p:cTn id="61" dur="200"/>
                                            <p:tgtEl>
                                              <p:spTgt spid="44"/>
                                            </p:tgtEl>
                                          </p:cBhvr>
                                        </p:animEffect>
                                      </p:childTnLst>
                                    </p:cTn>
                                  </p:par>
                                  <p:par>
                                    <p:cTn id="62" presetID="6" presetClass="emph" presetSubtype="0" fill="hold" nodeType="withEffect" p14:presetBounceEnd="100000">
                                      <p:stCondLst>
                                        <p:cond delay="1800"/>
                                      </p:stCondLst>
                                      <p:childTnLst>
                                        <p:animScale p14:bounceEnd="100000">
                                          <p:cBhvr>
                                            <p:cTn id="63" dur="500" fill="hold"/>
                                            <p:tgtEl>
                                              <p:spTgt spid="44"/>
                                            </p:tgtEl>
                                          </p:cBhvr>
                                          <p:by x="101000" y="101000"/>
                                          <p:from x="98000" y="98000"/>
                                          <p:to x="100000" y="100000"/>
                                        </p:animScale>
                                      </p:childTnLst>
                                    </p:cTn>
                                  </p:par>
                                  <p:par>
                                    <p:cTn id="64" presetID="45" presetClass="entr" presetSubtype="0" fill="hold" grpId="0" nodeType="withEffect">
                                      <p:stCondLst>
                                        <p:cond delay="200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500"/>
                                            <p:tgtEl>
                                              <p:spTgt spid="30"/>
                                            </p:tgtEl>
                                          </p:cBhvr>
                                        </p:animEffect>
                                        <p:anim calcmode="lin" valueType="num">
                                          <p:cBhvr>
                                            <p:cTn id="67" dur="500" fill="hold"/>
                                            <p:tgtEl>
                                              <p:spTgt spid="30"/>
                                            </p:tgtEl>
                                            <p:attrNameLst>
                                              <p:attrName>ppt_w</p:attrName>
                                            </p:attrNameLst>
                                          </p:cBhvr>
                                          <p:tavLst>
                                            <p:tav tm="0" fmla="#ppt_w*sin(2.5*pi*$)">
                                              <p:val>
                                                <p:fltVal val="0"/>
                                              </p:val>
                                            </p:tav>
                                            <p:tav tm="100000">
                                              <p:val>
                                                <p:fltVal val="1"/>
                                              </p:val>
                                            </p:tav>
                                          </p:tavLst>
                                        </p:anim>
                                        <p:anim calcmode="lin" valueType="num">
                                          <p:cBhvr>
                                            <p:cTn id="68" dur="500" fill="hold"/>
                                            <p:tgtEl>
                                              <p:spTgt spid="30"/>
                                            </p:tgtEl>
                                            <p:attrNameLst>
                                              <p:attrName>ppt_h</p:attrName>
                                            </p:attrNameLst>
                                          </p:cBhvr>
                                          <p:tavLst>
                                            <p:tav tm="0">
                                              <p:val>
                                                <p:strVal val="#ppt_h"/>
                                              </p:val>
                                            </p:tav>
                                            <p:tav tm="100000">
                                              <p:val>
                                                <p:strVal val="#ppt_h"/>
                                              </p:val>
                                            </p:tav>
                                          </p:tavLst>
                                        </p:anim>
                                      </p:childTnLst>
                                    </p:cTn>
                                  </p:par>
                                  <p:par>
                                    <p:cTn id="69" presetID="45" presetClass="entr" presetSubtype="0" fill="hold" grpId="0" nodeType="withEffect">
                                      <p:stCondLst>
                                        <p:cond delay="200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500"/>
                                            <p:tgtEl>
                                              <p:spTgt spid="39"/>
                                            </p:tgtEl>
                                          </p:cBhvr>
                                        </p:animEffect>
                                        <p:anim calcmode="lin" valueType="num">
                                          <p:cBhvr>
                                            <p:cTn id="72" dur="500" fill="hold"/>
                                            <p:tgtEl>
                                              <p:spTgt spid="39"/>
                                            </p:tgtEl>
                                            <p:attrNameLst>
                                              <p:attrName>ppt_w</p:attrName>
                                            </p:attrNameLst>
                                          </p:cBhvr>
                                          <p:tavLst>
                                            <p:tav tm="0" fmla="#ppt_w*sin(2.5*pi*$)">
                                              <p:val>
                                                <p:fltVal val="0"/>
                                              </p:val>
                                            </p:tav>
                                            <p:tav tm="100000">
                                              <p:val>
                                                <p:fltVal val="1"/>
                                              </p:val>
                                            </p:tav>
                                          </p:tavLst>
                                        </p:anim>
                                        <p:anim calcmode="lin" valueType="num">
                                          <p:cBhvr>
                                            <p:cTn id="73" dur="500" fill="hold"/>
                                            <p:tgtEl>
                                              <p:spTgt spid="39"/>
                                            </p:tgtEl>
                                            <p:attrNameLst>
                                              <p:attrName>ppt_h</p:attrName>
                                            </p:attrNameLst>
                                          </p:cBhvr>
                                          <p:tavLst>
                                            <p:tav tm="0">
                                              <p:val>
                                                <p:strVal val="#ppt_h"/>
                                              </p:val>
                                            </p:tav>
                                            <p:tav tm="100000">
                                              <p:val>
                                                <p:strVal val="#ppt_h"/>
                                              </p:val>
                                            </p:tav>
                                          </p:tavLst>
                                        </p:anim>
                                      </p:childTnLst>
                                    </p:cTn>
                                  </p:par>
                                  <p:par>
                                    <p:cTn id="74" presetID="2" presetClass="entr" presetSubtype="1" fill="hold" grpId="0" nodeType="withEffect" p14:presetBounceEnd="80000">
                                      <p:stCondLst>
                                        <p:cond delay="2000"/>
                                      </p:stCondLst>
                                      <p:childTnLst>
                                        <p:set>
                                          <p:cBhvr>
                                            <p:cTn id="75" dur="1" fill="hold">
                                              <p:stCondLst>
                                                <p:cond delay="0"/>
                                              </p:stCondLst>
                                            </p:cTn>
                                            <p:tgtEl>
                                              <p:spTgt spid="3"/>
                                            </p:tgtEl>
                                            <p:attrNameLst>
                                              <p:attrName>style.visibility</p:attrName>
                                            </p:attrNameLst>
                                          </p:cBhvr>
                                          <p:to>
                                            <p:strVal val="visible"/>
                                          </p:to>
                                        </p:set>
                                        <p:anim calcmode="lin" valueType="num" p14:bounceEnd="80000">
                                          <p:cBhvr additive="base">
                                            <p:cTn id="76" dur="1000" fill="hold"/>
                                            <p:tgtEl>
                                              <p:spTgt spid="3"/>
                                            </p:tgtEl>
                                            <p:attrNameLst>
                                              <p:attrName>ppt_x</p:attrName>
                                            </p:attrNameLst>
                                          </p:cBhvr>
                                          <p:tavLst>
                                            <p:tav tm="0">
                                              <p:val>
                                                <p:strVal val="#ppt_x"/>
                                              </p:val>
                                            </p:tav>
                                            <p:tav tm="100000">
                                              <p:val>
                                                <p:strVal val="#ppt_x"/>
                                              </p:val>
                                            </p:tav>
                                          </p:tavLst>
                                        </p:anim>
                                        <p:anim calcmode="lin" valueType="num" p14:bounceEnd="80000">
                                          <p:cBhvr additive="base">
                                            <p:cTn id="77" dur="1000" fill="hold"/>
                                            <p:tgtEl>
                                              <p:spTgt spid="3"/>
                                            </p:tgtEl>
                                            <p:attrNameLst>
                                              <p:attrName>ppt_y</p:attrName>
                                            </p:attrNameLst>
                                          </p:cBhvr>
                                          <p:tavLst>
                                            <p:tav tm="0">
                                              <p:val>
                                                <p:strVal val="0-#ppt_h/2"/>
                                              </p:val>
                                            </p:tav>
                                            <p:tav tm="100000">
                                              <p:val>
                                                <p:strVal val="#ppt_y"/>
                                              </p:val>
                                            </p:tav>
                                          </p:tavLst>
                                        </p:anim>
                                      </p:childTnLst>
                                    </p:cTn>
                                  </p:par>
                                  <p:par>
                                    <p:cTn id="78" presetID="2" presetClass="entr" presetSubtype="1" fill="hold" grpId="0" nodeType="withEffect" p14:presetBounceEnd="80000">
                                      <p:stCondLst>
                                        <p:cond delay="2000"/>
                                      </p:stCondLst>
                                      <p:childTnLst>
                                        <p:set>
                                          <p:cBhvr>
                                            <p:cTn id="79" dur="1" fill="hold">
                                              <p:stCondLst>
                                                <p:cond delay="0"/>
                                              </p:stCondLst>
                                            </p:cTn>
                                            <p:tgtEl>
                                              <p:spTgt spid="42"/>
                                            </p:tgtEl>
                                            <p:attrNameLst>
                                              <p:attrName>style.visibility</p:attrName>
                                            </p:attrNameLst>
                                          </p:cBhvr>
                                          <p:to>
                                            <p:strVal val="visible"/>
                                          </p:to>
                                        </p:set>
                                        <p:anim calcmode="lin" valueType="num" p14:bounceEnd="80000">
                                          <p:cBhvr additive="base">
                                            <p:cTn id="80" dur="1000" fill="hold"/>
                                            <p:tgtEl>
                                              <p:spTgt spid="42"/>
                                            </p:tgtEl>
                                            <p:attrNameLst>
                                              <p:attrName>ppt_x</p:attrName>
                                            </p:attrNameLst>
                                          </p:cBhvr>
                                          <p:tavLst>
                                            <p:tav tm="0">
                                              <p:val>
                                                <p:strVal val="#ppt_x"/>
                                              </p:val>
                                            </p:tav>
                                            <p:tav tm="100000">
                                              <p:val>
                                                <p:strVal val="#ppt_x"/>
                                              </p:val>
                                            </p:tav>
                                          </p:tavLst>
                                        </p:anim>
                                        <p:anim calcmode="lin" valueType="num" p14:bounceEnd="80000">
                                          <p:cBhvr additive="base">
                                            <p:cTn id="81" dur="1000" fill="hold"/>
                                            <p:tgtEl>
                                              <p:spTgt spid="42"/>
                                            </p:tgtEl>
                                            <p:attrNameLst>
                                              <p:attrName>ppt_y</p:attrName>
                                            </p:attrNameLst>
                                          </p:cBhvr>
                                          <p:tavLst>
                                            <p:tav tm="0">
                                              <p:val>
                                                <p:strVal val="0-#ppt_h/2"/>
                                              </p:val>
                                            </p:tav>
                                            <p:tav tm="100000">
                                              <p:val>
                                                <p:strVal val="#ppt_y"/>
                                              </p:val>
                                            </p:tav>
                                          </p:tavLst>
                                        </p:anim>
                                      </p:childTnLst>
                                    </p:cTn>
                                  </p:par>
                                  <p:par>
                                    <p:cTn id="82" presetID="10" presetClass="entr" presetSubtype="0"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800"/>
                                            <p:tgtEl>
                                              <p:spTgt spid="32"/>
                                            </p:tgtEl>
                                          </p:cBhvr>
                                        </p:animEffect>
                                      </p:childTnLst>
                                    </p:cTn>
                                  </p:par>
                                  <p:par>
                                    <p:cTn id="85" presetID="10" presetClass="entr" presetSubtype="0" fill="hold" grpId="0" nodeType="withEffect">
                                      <p:stCondLst>
                                        <p:cond delay="50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500"/>
                                            <p:tgtEl>
                                              <p:spTgt spid="3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900"/>
                                            <p:tgtEl>
                                              <p:spTgt spid="34"/>
                                            </p:tgtEl>
                                          </p:cBhvr>
                                        </p:animEffect>
                                      </p:childTnLst>
                                    </p:cTn>
                                  </p:par>
                                  <p:par>
                                    <p:cTn id="91" presetID="10" presetClass="entr" presetSubtype="0" fill="hold" grpId="0" nodeType="withEffect">
                                      <p:stCondLst>
                                        <p:cond delay="200"/>
                                      </p:stCondLst>
                                      <p:childTnLst>
                                        <p:set>
                                          <p:cBhvr>
                                            <p:cTn id="92" dur="1" fill="hold">
                                              <p:stCondLst>
                                                <p:cond delay="0"/>
                                              </p:stCondLst>
                                            </p:cTn>
                                            <p:tgtEl>
                                              <p:spTgt spid="31"/>
                                            </p:tgtEl>
                                            <p:attrNameLst>
                                              <p:attrName>style.visibility</p:attrName>
                                            </p:attrNameLst>
                                          </p:cBhvr>
                                          <p:to>
                                            <p:strVal val="visible"/>
                                          </p:to>
                                        </p:set>
                                        <p:animEffect transition="in" filter="fade">
                                          <p:cBhvr>
                                            <p:cTn id="93" dur="1200"/>
                                            <p:tgtEl>
                                              <p:spTgt spid="31"/>
                                            </p:tgtEl>
                                          </p:cBhvr>
                                        </p:animEffect>
                                      </p:childTnLst>
                                    </p:cTn>
                                  </p:par>
                                  <p:par>
                                    <p:cTn id="94" presetID="10" presetClass="entr" presetSubtype="0" fill="hold" grpId="0" nodeType="withEffect">
                                      <p:stCondLst>
                                        <p:cond delay="20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500"/>
                                            <p:tgtEl>
                                              <p:spTgt spid="35"/>
                                            </p:tgtEl>
                                          </p:cBhvr>
                                        </p:animEffect>
                                      </p:childTnLst>
                                    </p:cTn>
                                  </p:par>
                                  <p:par>
                                    <p:cTn id="97" presetID="10" presetClass="entr" presetSubtype="0" fill="hold" grpId="0" nodeType="withEffect">
                                      <p:stCondLst>
                                        <p:cond delay="600"/>
                                      </p:stCondLst>
                                      <p:childTnLst>
                                        <p:set>
                                          <p:cBhvr>
                                            <p:cTn id="98" dur="1" fill="hold">
                                              <p:stCondLst>
                                                <p:cond delay="0"/>
                                              </p:stCondLst>
                                            </p:cTn>
                                            <p:tgtEl>
                                              <p:spTgt spid="45"/>
                                            </p:tgtEl>
                                            <p:attrNameLst>
                                              <p:attrName>style.visibility</p:attrName>
                                            </p:attrNameLst>
                                          </p:cBhvr>
                                          <p:to>
                                            <p:strVal val="visible"/>
                                          </p:to>
                                        </p:set>
                                        <p:animEffect transition="in" filter="fade">
                                          <p:cBhvr>
                                            <p:cTn id="99" dur="200"/>
                                            <p:tgtEl>
                                              <p:spTgt spid="45"/>
                                            </p:tgtEl>
                                          </p:cBhvr>
                                        </p:animEffect>
                                      </p:childTnLst>
                                    </p:cTn>
                                  </p:par>
                                  <p:par>
                                    <p:cTn id="100" presetID="6" presetClass="emph" presetSubtype="0" fill="hold" grpId="1" nodeType="withEffect" p14:presetBounceEnd="100000">
                                      <p:stCondLst>
                                        <p:cond delay="600"/>
                                      </p:stCondLst>
                                      <p:childTnLst>
                                        <p:animScale p14:bounceEnd="100000">
                                          <p:cBhvr>
                                            <p:cTn id="101" dur="500" fill="hold"/>
                                            <p:tgtEl>
                                              <p:spTgt spid="45"/>
                                            </p:tgtEl>
                                          </p:cBhvr>
                                          <p:by x="101000" y="101000"/>
                                          <p:from x="98000" y="98000"/>
                                          <p:to x="100000" y="100000"/>
                                        </p:animScale>
                                      </p:childTnLst>
                                    </p:cTn>
                                  </p:par>
                                  <p:par>
                                    <p:cTn id="102" presetID="10" presetClass="entr" presetSubtype="0" fill="hold" grpId="0" nodeType="withEffect">
                                      <p:stCondLst>
                                        <p:cond delay="1800"/>
                                      </p:stCondLst>
                                      <p:childTnLst>
                                        <p:set>
                                          <p:cBhvr>
                                            <p:cTn id="103" dur="1" fill="hold">
                                              <p:stCondLst>
                                                <p:cond delay="0"/>
                                              </p:stCondLst>
                                            </p:cTn>
                                            <p:tgtEl>
                                              <p:spTgt spid="47"/>
                                            </p:tgtEl>
                                            <p:attrNameLst>
                                              <p:attrName>style.visibility</p:attrName>
                                            </p:attrNameLst>
                                          </p:cBhvr>
                                          <p:to>
                                            <p:strVal val="visible"/>
                                          </p:to>
                                        </p:set>
                                        <p:animEffect transition="in" filter="fade">
                                          <p:cBhvr>
                                            <p:cTn id="104" dur="200"/>
                                            <p:tgtEl>
                                              <p:spTgt spid="47"/>
                                            </p:tgtEl>
                                          </p:cBhvr>
                                        </p:animEffect>
                                      </p:childTnLst>
                                    </p:cTn>
                                  </p:par>
                                  <p:par>
                                    <p:cTn id="105" presetID="6" presetClass="emph" presetSubtype="0" fill="hold" grpId="1" nodeType="withEffect" p14:presetBounceEnd="100000">
                                      <p:stCondLst>
                                        <p:cond delay="1800"/>
                                      </p:stCondLst>
                                      <p:childTnLst>
                                        <p:animScale p14:bounceEnd="100000">
                                          <p:cBhvr>
                                            <p:cTn id="106" dur="500" fill="hold"/>
                                            <p:tgtEl>
                                              <p:spTgt spid="47"/>
                                            </p:tgtEl>
                                          </p:cBhvr>
                                          <p:by x="101000" y="101000"/>
                                          <p:from x="98000" y="98000"/>
                                          <p:to x="100000" y="100000"/>
                                        </p:animScale>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2"/>
                                            </p:tgtEl>
                                            <p:attrNameLst>
                                              <p:attrName>style.visibility</p:attrName>
                                            </p:attrNameLst>
                                          </p:cBhvr>
                                          <p:to>
                                            <p:strVal val="visible"/>
                                          </p:to>
                                        </p:set>
                                        <p:animEffect transition="in" filter="fade">
                                          <p:cBhvr>
                                            <p:cTn id="111" dur="500"/>
                                            <p:tgtEl>
                                              <p:spTgt spid="2"/>
                                            </p:tgtEl>
                                          </p:cBhvr>
                                        </p:animEffect>
                                      </p:childTnLst>
                                    </p:cTn>
                                  </p:par>
                                </p:childTnLst>
                              </p:cTn>
                            </p:par>
                          </p:childTnLst>
                        </p:cTn>
                      </p:par>
                      <p:par>
                        <p:cTn id="112" fill="hold">
                          <p:stCondLst>
                            <p:cond delay="indefinite"/>
                          </p:stCondLst>
                          <p:childTnLst>
                            <p:par>
                              <p:cTn id="113" fill="hold">
                                <p:stCondLst>
                                  <p:cond delay="0"/>
                                </p:stCondLst>
                                <p:childTnLst>
                                  <p:par>
                                    <p:cTn id="114" presetID="2" presetClass="exit" presetSubtype="8" fill="hold" nodeType="clickEffect">
                                      <p:stCondLst>
                                        <p:cond delay="0"/>
                                      </p:stCondLst>
                                      <p:childTnLst>
                                        <p:anim calcmode="lin" valueType="num">
                                          <p:cBhvr additive="base">
                                            <p:cTn id="115" dur="500"/>
                                            <p:tgtEl>
                                              <p:spTgt spid="2"/>
                                            </p:tgtEl>
                                            <p:attrNameLst>
                                              <p:attrName>ppt_x</p:attrName>
                                            </p:attrNameLst>
                                          </p:cBhvr>
                                          <p:tavLst>
                                            <p:tav tm="0">
                                              <p:val>
                                                <p:strVal val="ppt_x"/>
                                              </p:val>
                                            </p:tav>
                                            <p:tav tm="100000">
                                              <p:val>
                                                <p:strVal val="0-ppt_w/2"/>
                                              </p:val>
                                            </p:tav>
                                          </p:tavLst>
                                        </p:anim>
                                        <p:anim calcmode="lin" valueType="num">
                                          <p:cBhvr additive="base">
                                            <p:cTn id="116" dur="500"/>
                                            <p:tgtEl>
                                              <p:spTgt spid="2"/>
                                            </p:tgtEl>
                                            <p:attrNameLst>
                                              <p:attrName>ppt_y</p:attrName>
                                            </p:attrNameLst>
                                          </p:cBhvr>
                                          <p:tavLst>
                                            <p:tav tm="0">
                                              <p:val>
                                                <p:strVal val="ppt_y"/>
                                              </p:val>
                                            </p:tav>
                                            <p:tav tm="100000">
                                              <p:val>
                                                <p:strVal val="ppt_y"/>
                                              </p:val>
                                            </p:tav>
                                          </p:tavLst>
                                        </p:anim>
                                        <p:set>
                                          <p:cBhvr>
                                            <p:cTn id="117" dur="1" fill="hold">
                                              <p:stCondLst>
                                                <p:cond delay="499"/>
                                              </p:stCondLst>
                                            </p:cTn>
                                            <p:tgtEl>
                                              <p:spTgt spid="2"/>
                                            </p:tgtEl>
                                            <p:attrNameLst>
                                              <p:attrName>style.visibility</p:attrName>
                                            </p:attrNameLst>
                                          </p:cBhvr>
                                          <p:to>
                                            <p:strVal val="hidden"/>
                                          </p:to>
                                        </p:set>
                                      </p:childTnLst>
                                    </p:cTn>
                                  </p:par>
                                  <p:par>
                                    <p:cTn id="118" presetID="2" presetClass="entr" presetSubtype="2" fill="hold" nodeType="withEffect">
                                      <p:stCondLst>
                                        <p:cond delay="0"/>
                                      </p:stCondLst>
                                      <p:childTnLst>
                                        <p:set>
                                          <p:cBhvr>
                                            <p:cTn id="119" dur="1" fill="hold">
                                              <p:stCondLst>
                                                <p:cond delay="0"/>
                                              </p:stCondLst>
                                            </p:cTn>
                                            <p:tgtEl>
                                              <p:spTgt spid="16"/>
                                            </p:tgtEl>
                                            <p:attrNameLst>
                                              <p:attrName>style.visibility</p:attrName>
                                            </p:attrNameLst>
                                          </p:cBhvr>
                                          <p:to>
                                            <p:strVal val="visible"/>
                                          </p:to>
                                        </p:set>
                                        <p:anim calcmode="lin" valueType="num">
                                          <p:cBhvr additive="base">
                                            <p:cTn id="120" dur="500" fill="hold"/>
                                            <p:tgtEl>
                                              <p:spTgt spid="16"/>
                                            </p:tgtEl>
                                            <p:attrNameLst>
                                              <p:attrName>ppt_x</p:attrName>
                                            </p:attrNameLst>
                                          </p:cBhvr>
                                          <p:tavLst>
                                            <p:tav tm="0">
                                              <p:val>
                                                <p:strVal val="1+#ppt_w/2"/>
                                              </p:val>
                                            </p:tav>
                                            <p:tav tm="100000">
                                              <p:val>
                                                <p:strVal val="#ppt_x"/>
                                              </p:val>
                                            </p:tav>
                                          </p:tavLst>
                                        </p:anim>
                                        <p:anim calcmode="lin" valueType="num">
                                          <p:cBhvr additive="base">
                                            <p:cTn id="121"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xit" presetSubtype="8" fill="hold" nodeType="clickEffect">
                                      <p:stCondLst>
                                        <p:cond delay="0"/>
                                      </p:stCondLst>
                                      <p:childTnLst>
                                        <p:anim calcmode="lin" valueType="num">
                                          <p:cBhvr additive="base">
                                            <p:cTn id="125" dur="500"/>
                                            <p:tgtEl>
                                              <p:spTgt spid="16"/>
                                            </p:tgtEl>
                                            <p:attrNameLst>
                                              <p:attrName>ppt_x</p:attrName>
                                            </p:attrNameLst>
                                          </p:cBhvr>
                                          <p:tavLst>
                                            <p:tav tm="0">
                                              <p:val>
                                                <p:strVal val="ppt_x"/>
                                              </p:val>
                                            </p:tav>
                                            <p:tav tm="100000">
                                              <p:val>
                                                <p:strVal val="0-ppt_w/2"/>
                                              </p:val>
                                            </p:tav>
                                          </p:tavLst>
                                        </p:anim>
                                        <p:anim calcmode="lin" valueType="num">
                                          <p:cBhvr additive="base">
                                            <p:cTn id="126" dur="500"/>
                                            <p:tgtEl>
                                              <p:spTgt spid="16"/>
                                            </p:tgtEl>
                                            <p:attrNameLst>
                                              <p:attrName>ppt_y</p:attrName>
                                            </p:attrNameLst>
                                          </p:cBhvr>
                                          <p:tavLst>
                                            <p:tav tm="0">
                                              <p:val>
                                                <p:strVal val="ppt_y"/>
                                              </p:val>
                                            </p:tav>
                                            <p:tav tm="100000">
                                              <p:val>
                                                <p:strVal val="ppt_y"/>
                                              </p:val>
                                            </p:tav>
                                          </p:tavLst>
                                        </p:anim>
                                        <p:set>
                                          <p:cBhvr>
                                            <p:cTn id="127" dur="1" fill="hold">
                                              <p:stCondLst>
                                                <p:cond delay="499"/>
                                              </p:stCondLst>
                                            </p:cTn>
                                            <p:tgtEl>
                                              <p:spTgt spid="16"/>
                                            </p:tgtEl>
                                            <p:attrNameLst>
                                              <p:attrName>style.visibility</p:attrName>
                                            </p:attrNameLst>
                                          </p:cBhvr>
                                          <p:to>
                                            <p:strVal val="hidden"/>
                                          </p:to>
                                        </p:set>
                                      </p:childTnLst>
                                    </p:cTn>
                                  </p:par>
                                  <p:par>
                                    <p:cTn id="128" presetID="2" presetClass="entr" presetSubtype="2" fill="hold" nodeType="withEffect">
                                      <p:stCondLst>
                                        <p:cond delay="0"/>
                                      </p:stCondLst>
                                      <p:childTnLst>
                                        <p:set>
                                          <p:cBhvr>
                                            <p:cTn id="129" dur="1" fill="hold">
                                              <p:stCondLst>
                                                <p:cond delay="0"/>
                                              </p:stCondLst>
                                            </p:cTn>
                                            <p:tgtEl>
                                              <p:spTgt spid="17"/>
                                            </p:tgtEl>
                                            <p:attrNameLst>
                                              <p:attrName>style.visibility</p:attrName>
                                            </p:attrNameLst>
                                          </p:cBhvr>
                                          <p:to>
                                            <p:strVal val="visible"/>
                                          </p:to>
                                        </p:set>
                                        <p:anim calcmode="lin" valueType="num">
                                          <p:cBhvr additive="base">
                                            <p:cTn id="130" dur="500" fill="hold"/>
                                            <p:tgtEl>
                                              <p:spTgt spid="17"/>
                                            </p:tgtEl>
                                            <p:attrNameLst>
                                              <p:attrName>ppt_x</p:attrName>
                                            </p:attrNameLst>
                                          </p:cBhvr>
                                          <p:tavLst>
                                            <p:tav tm="0">
                                              <p:val>
                                                <p:strVal val="1+#ppt_w/2"/>
                                              </p:val>
                                            </p:tav>
                                            <p:tav tm="100000">
                                              <p:val>
                                                <p:strVal val="#ppt_x"/>
                                              </p:val>
                                            </p:tav>
                                          </p:tavLst>
                                        </p:anim>
                                        <p:anim calcmode="lin" valueType="num">
                                          <p:cBhvr additive="base">
                                            <p:cTn id="131"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29" grpId="0" animBg="1"/>
          <p:bldP spid="30" grpId="0" animBg="1"/>
          <p:bldP spid="31" grpId="0" animBg="1"/>
          <p:bldP spid="32" grpId="0" animBg="1"/>
          <p:bldP spid="33" grpId="0" animBg="1"/>
          <p:bldP spid="34" grpId="0" animBg="1"/>
          <p:bldP spid="35" grpId="0" animBg="1"/>
          <p:bldP spid="37" grpId="0"/>
          <p:bldP spid="38" grpId="0"/>
          <p:bldP spid="39" grpId="0"/>
          <p:bldP spid="40" grpId="0" animBg="1"/>
          <p:bldP spid="41" grpId="0"/>
          <p:bldP spid="42" grpId="0"/>
          <p:bldP spid="45" grpId="0" animBg="1"/>
          <p:bldP spid="45" grpId="1" animBg="1"/>
          <p:bldP spid="47" grpId="0" animBg="1"/>
          <p:bldP spid="47"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
                                            <p:tgtEl>
                                              <p:spTgt spid="13"/>
                                            </p:tgtEl>
                                          </p:cBhvr>
                                        </p:animEffect>
                                      </p:childTnLst>
                                    </p:cTn>
                                  </p:par>
                                  <p:par>
                                    <p:cTn id="8" presetID="6" presetClass="emph" presetSubtype="0" fill="hold" nodeType="withEffect">
                                      <p:stCondLst>
                                        <p:cond delay="0"/>
                                      </p:stCondLst>
                                      <p:childTnLst>
                                        <p:animScale>
                                          <p:cBhvr>
                                            <p:cTn id="9" dur="500" fill="hold"/>
                                            <p:tgtEl>
                                              <p:spTgt spid="13"/>
                                            </p:tgtEl>
                                          </p:cBhvr>
                                          <p:by x="101000" y="101000"/>
                                          <p:from x="98000" y="98000"/>
                                          <p:to x="100000" y="100000"/>
                                        </p:animScale>
                                      </p:childTnLst>
                                    </p:cTn>
                                  </p:par>
                                  <p:par>
                                    <p:cTn id="10" presetID="45" presetClass="entr" presetSubtype="0" fill="hold" grpId="0" nodeType="withEffect">
                                      <p:stCondLst>
                                        <p:cond delay="2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anim calcmode="lin" valueType="num">
                                          <p:cBhvr>
                                            <p:cTn id="13" dur="500" fill="hold"/>
                                            <p:tgtEl>
                                              <p:spTgt spid="12"/>
                                            </p:tgtEl>
                                            <p:attrNameLst>
                                              <p:attrName>ppt_w</p:attrName>
                                            </p:attrNameLst>
                                          </p:cBhvr>
                                          <p:tavLst>
                                            <p:tav tm="0" fmla="#ppt_w*sin(2.5*pi*$)">
                                              <p:val>
                                                <p:fltVal val="0"/>
                                              </p:val>
                                            </p:tav>
                                            <p:tav tm="100000">
                                              <p:val>
                                                <p:fltVal val="1"/>
                                              </p:val>
                                            </p:tav>
                                          </p:tavLst>
                                        </p:anim>
                                        <p:anim calcmode="lin" valueType="num">
                                          <p:cBhvr>
                                            <p:cTn id="14" dur="500" fill="hold"/>
                                            <p:tgtEl>
                                              <p:spTgt spid="12"/>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20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anim calcmode="lin" valueType="num">
                                          <p:cBhvr>
                                            <p:cTn id="18" dur="500" fill="hold"/>
                                            <p:tgtEl>
                                              <p:spTgt spid="37"/>
                                            </p:tgtEl>
                                            <p:attrNameLst>
                                              <p:attrName>ppt_w</p:attrName>
                                            </p:attrNameLst>
                                          </p:cBhvr>
                                          <p:tavLst>
                                            <p:tav tm="0" fmla="#ppt_w*sin(2.5*pi*$)">
                                              <p:val>
                                                <p:fltVal val="0"/>
                                              </p:val>
                                            </p:tav>
                                            <p:tav tm="100000">
                                              <p:val>
                                                <p:fltVal val="1"/>
                                              </p:val>
                                            </p:tav>
                                          </p:tavLst>
                                        </p:anim>
                                        <p:anim calcmode="lin" valueType="num">
                                          <p:cBhvr>
                                            <p:cTn id="19" dur="500" fill="hold"/>
                                            <p:tgtEl>
                                              <p:spTgt spid="37"/>
                                            </p:tgtEl>
                                            <p:attrNameLst>
                                              <p:attrName>ppt_h</p:attrName>
                                            </p:attrNameLst>
                                          </p:cBhvr>
                                          <p:tavLst>
                                            <p:tav tm="0">
                                              <p:val>
                                                <p:strVal val="#ppt_h"/>
                                              </p:val>
                                            </p:tav>
                                            <p:tav tm="100000">
                                              <p:val>
                                                <p:strVal val="#ppt_h"/>
                                              </p:val>
                                            </p:tav>
                                          </p:tavLst>
                                        </p:anim>
                                      </p:childTnLst>
                                    </p:cTn>
                                  </p:par>
                                  <p:par>
                                    <p:cTn id="20" presetID="22" presetClass="entr" presetSubtype="1" fill="hold" nodeType="withEffect">
                                      <p:stCondLst>
                                        <p:cond delay="20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par>
                                    <p:cTn id="23" presetID="10" presetClass="entr" presetSubtype="0" fill="hold" nodeType="withEffect">
                                      <p:stCondLst>
                                        <p:cond delay="60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200"/>
                                            <p:tgtEl>
                                              <p:spTgt spid="14"/>
                                            </p:tgtEl>
                                          </p:cBhvr>
                                        </p:animEffect>
                                      </p:childTnLst>
                                    </p:cTn>
                                  </p:par>
                                  <p:par>
                                    <p:cTn id="26" presetID="6" presetClass="emph" presetSubtype="0" fill="hold" nodeType="withEffect">
                                      <p:stCondLst>
                                        <p:cond delay="600"/>
                                      </p:stCondLst>
                                      <p:childTnLst>
                                        <p:animScale>
                                          <p:cBhvr>
                                            <p:cTn id="27" dur="500" fill="hold"/>
                                            <p:tgtEl>
                                              <p:spTgt spid="14"/>
                                            </p:tgtEl>
                                          </p:cBhvr>
                                          <p:by x="101000" y="101000"/>
                                          <p:from x="98000" y="98000"/>
                                          <p:to x="100000" y="100000"/>
                                        </p:animScale>
                                      </p:childTnLst>
                                    </p:cTn>
                                  </p:par>
                                  <p:par>
                                    <p:cTn id="28" presetID="45" presetClass="entr" presetSubtype="0" fill="hold" grpId="0" nodeType="withEffect">
                                      <p:stCondLst>
                                        <p:cond delay="60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anim calcmode="lin" valueType="num">
                                          <p:cBhvr>
                                            <p:cTn id="31" dur="500" fill="hold"/>
                                            <p:tgtEl>
                                              <p:spTgt spid="41"/>
                                            </p:tgtEl>
                                            <p:attrNameLst>
                                              <p:attrName>ppt_w</p:attrName>
                                            </p:attrNameLst>
                                          </p:cBhvr>
                                          <p:tavLst>
                                            <p:tav tm="0" fmla="#ppt_w*sin(2.5*pi*$)">
                                              <p:val>
                                                <p:fltVal val="0"/>
                                              </p:val>
                                            </p:tav>
                                            <p:tav tm="100000">
                                              <p:val>
                                                <p:fltVal val="1"/>
                                              </p:val>
                                            </p:tav>
                                          </p:tavLst>
                                        </p:anim>
                                        <p:anim calcmode="lin" valueType="num">
                                          <p:cBhvr>
                                            <p:cTn id="32" dur="500" fill="hold"/>
                                            <p:tgtEl>
                                              <p:spTgt spid="41"/>
                                            </p:tgtEl>
                                            <p:attrNameLst>
                                              <p:attrName>ppt_h</p:attrName>
                                            </p:attrNameLst>
                                          </p:cBhvr>
                                          <p:tavLst>
                                            <p:tav tm="0">
                                              <p:val>
                                                <p:strVal val="#ppt_h"/>
                                              </p:val>
                                            </p:tav>
                                            <p:tav tm="100000">
                                              <p:val>
                                                <p:strVal val="#ppt_h"/>
                                              </p:val>
                                            </p:tav>
                                          </p:tavLst>
                                        </p:anim>
                                      </p:childTnLst>
                                    </p:cTn>
                                  </p:par>
                                  <p:par>
                                    <p:cTn id="33" presetID="45" presetClass="entr" presetSubtype="0" fill="hold" grpId="0" nodeType="withEffect">
                                      <p:stCondLst>
                                        <p:cond delay="60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anim calcmode="lin" valueType="num">
                                          <p:cBhvr>
                                            <p:cTn id="36" dur="500" fill="hold"/>
                                            <p:tgtEl>
                                              <p:spTgt spid="40"/>
                                            </p:tgtEl>
                                            <p:attrNameLst>
                                              <p:attrName>ppt_w</p:attrName>
                                            </p:attrNameLst>
                                          </p:cBhvr>
                                          <p:tavLst>
                                            <p:tav tm="0" fmla="#ppt_w*sin(2.5*pi*$)">
                                              <p:val>
                                                <p:fltVal val="0"/>
                                              </p:val>
                                            </p:tav>
                                            <p:tav tm="100000">
                                              <p:val>
                                                <p:fltVal val="1"/>
                                              </p:val>
                                            </p:tav>
                                          </p:tavLst>
                                        </p:anim>
                                        <p:anim calcmode="lin" valueType="num">
                                          <p:cBhvr>
                                            <p:cTn id="37" dur="500" fill="hold"/>
                                            <p:tgtEl>
                                              <p:spTgt spid="40"/>
                                            </p:tgtEl>
                                            <p:attrNameLst>
                                              <p:attrName>ppt_h</p:attrName>
                                            </p:attrNameLst>
                                          </p:cBhvr>
                                          <p:tavLst>
                                            <p:tav tm="0">
                                              <p:val>
                                                <p:strVal val="#ppt_h"/>
                                              </p:val>
                                            </p:tav>
                                            <p:tav tm="100000">
                                              <p:val>
                                                <p:strVal val="#ppt_h"/>
                                              </p:val>
                                            </p:tav>
                                          </p:tavLst>
                                        </p:anim>
                                      </p:childTnLst>
                                    </p:cTn>
                                  </p:par>
                                  <p:par>
                                    <p:cTn id="38" presetID="22" presetClass="entr" presetSubtype="8" fill="hold" nodeType="withEffect">
                                      <p:stCondLst>
                                        <p:cond delay="80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500"/>
                                            <p:tgtEl>
                                              <p:spTgt spid="20"/>
                                            </p:tgtEl>
                                          </p:cBhvr>
                                        </p:animEffect>
                                      </p:childTnLst>
                                    </p:cTn>
                                  </p:par>
                                  <p:par>
                                    <p:cTn id="41" presetID="10" presetClass="entr" presetSubtype="0" fill="hold" nodeType="withEffect">
                                      <p:stCondLst>
                                        <p:cond delay="120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200"/>
                                            <p:tgtEl>
                                              <p:spTgt spid="43"/>
                                            </p:tgtEl>
                                          </p:cBhvr>
                                        </p:animEffect>
                                      </p:childTnLst>
                                    </p:cTn>
                                  </p:par>
                                  <p:par>
                                    <p:cTn id="44" presetID="6" presetClass="emph" presetSubtype="0" fill="hold" nodeType="withEffect">
                                      <p:stCondLst>
                                        <p:cond delay="1200"/>
                                      </p:stCondLst>
                                      <p:childTnLst>
                                        <p:animScale>
                                          <p:cBhvr>
                                            <p:cTn id="45" dur="500" fill="hold"/>
                                            <p:tgtEl>
                                              <p:spTgt spid="43"/>
                                            </p:tgtEl>
                                          </p:cBhvr>
                                          <p:by x="101000" y="101000"/>
                                          <p:from x="98000" y="98000"/>
                                          <p:to x="100000" y="100000"/>
                                        </p:animScale>
                                      </p:childTnLst>
                                    </p:cTn>
                                  </p:par>
                                  <p:par>
                                    <p:cTn id="46" presetID="45" presetClass="entr" presetSubtype="0" fill="hold" grpId="0" nodeType="withEffect">
                                      <p:stCondLst>
                                        <p:cond delay="120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anim calcmode="lin" valueType="num">
                                          <p:cBhvr>
                                            <p:cTn id="49" dur="500" fill="hold"/>
                                            <p:tgtEl>
                                              <p:spTgt spid="29"/>
                                            </p:tgtEl>
                                            <p:attrNameLst>
                                              <p:attrName>ppt_w</p:attrName>
                                            </p:attrNameLst>
                                          </p:cBhvr>
                                          <p:tavLst>
                                            <p:tav tm="0" fmla="#ppt_w*sin(2.5*pi*$)">
                                              <p:val>
                                                <p:fltVal val="0"/>
                                              </p:val>
                                            </p:tav>
                                            <p:tav tm="100000">
                                              <p:val>
                                                <p:fltVal val="1"/>
                                              </p:val>
                                            </p:tav>
                                          </p:tavLst>
                                        </p:anim>
                                        <p:anim calcmode="lin" valueType="num">
                                          <p:cBhvr>
                                            <p:cTn id="50" dur="500" fill="hold"/>
                                            <p:tgtEl>
                                              <p:spTgt spid="29"/>
                                            </p:tgtEl>
                                            <p:attrNameLst>
                                              <p:attrName>ppt_h</p:attrName>
                                            </p:attrNameLst>
                                          </p:cBhvr>
                                          <p:tavLst>
                                            <p:tav tm="0">
                                              <p:val>
                                                <p:strVal val="#ppt_h"/>
                                              </p:val>
                                            </p:tav>
                                            <p:tav tm="100000">
                                              <p:val>
                                                <p:strVal val="#ppt_h"/>
                                              </p:val>
                                            </p:tav>
                                          </p:tavLst>
                                        </p:anim>
                                      </p:childTnLst>
                                    </p:cTn>
                                  </p:par>
                                  <p:par>
                                    <p:cTn id="51" presetID="45" presetClass="entr" presetSubtype="0" fill="hold" grpId="0" nodeType="withEffect">
                                      <p:stCondLst>
                                        <p:cond delay="120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anim calcmode="lin" valueType="num">
                                          <p:cBhvr>
                                            <p:cTn id="54" dur="500" fill="hold"/>
                                            <p:tgtEl>
                                              <p:spTgt spid="38"/>
                                            </p:tgtEl>
                                            <p:attrNameLst>
                                              <p:attrName>ppt_w</p:attrName>
                                            </p:attrNameLst>
                                          </p:cBhvr>
                                          <p:tavLst>
                                            <p:tav tm="0" fmla="#ppt_w*sin(2.5*pi*$)">
                                              <p:val>
                                                <p:fltVal val="0"/>
                                              </p:val>
                                            </p:tav>
                                            <p:tav tm="100000">
                                              <p:val>
                                                <p:fltVal val="1"/>
                                              </p:val>
                                            </p:tav>
                                          </p:tavLst>
                                        </p:anim>
                                        <p:anim calcmode="lin" valueType="num">
                                          <p:cBhvr>
                                            <p:cTn id="55" dur="500" fill="hold"/>
                                            <p:tgtEl>
                                              <p:spTgt spid="38"/>
                                            </p:tgtEl>
                                            <p:attrNameLst>
                                              <p:attrName>ppt_h</p:attrName>
                                            </p:attrNameLst>
                                          </p:cBhvr>
                                          <p:tavLst>
                                            <p:tav tm="0">
                                              <p:val>
                                                <p:strVal val="#ppt_h"/>
                                              </p:val>
                                            </p:tav>
                                            <p:tav tm="100000">
                                              <p:val>
                                                <p:strVal val="#ppt_h"/>
                                              </p:val>
                                            </p:tav>
                                          </p:tavLst>
                                        </p:anim>
                                      </p:childTnLst>
                                    </p:cTn>
                                  </p:par>
                                  <p:par>
                                    <p:cTn id="56" presetID="22" presetClass="entr" presetSubtype="8" fill="hold" nodeType="withEffect">
                                      <p:stCondLst>
                                        <p:cond delay="1400"/>
                                      </p:stCondLst>
                                      <p:childTnLst>
                                        <p:set>
                                          <p:cBhvr>
                                            <p:cTn id="57" dur="1" fill="hold">
                                              <p:stCondLst>
                                                <p:cond delay="0"/>
                                              </p:stCondLst>
                                            </p:cTn>
                                            <p:tgtEl>
                                              <p:spTgt spid="23"/>
                                            </p:tgtEl>
                                            <p:attrNameLst>
                                              <p:attrName>style.visibility</p:attrName>
                                            </p:attrNameLst>
                                          </p:cBhvr>
                                          <p:to>
                                            <p:strVal val="visible"/>
                                          </p:to>
                                        </p:set>
                                        <p:animEffect transition="in" filter="wipe(left)">
                                          <p:cBhvr>
                                            <p:cTn id="58" dur="500"/>
                                            <p:tgtEl>
                                              <p:spTgt spid="23"/>
                                            </p:tgtEl>
                                          </p:cBhvr>
                                        </p:animEffect>
                                      </p:childTnLst>
                                    </p:cTn>
                                  </p:par>
                                  <p:par>
                                    <p:cTn id="59" presetID="10" presetClass="entr" presetSubtype="0" fill="hold" nodeType="withEffect">
                                      <p:stCondLst>
                                        <p:cond delay="1800"/>
                                      </p:stCondLst>
                                      <p:childTnLst>
                                        <p:set>
                                          <p:cBhvr>
                                            <p:cTn id="60" dur="1" fill="hold">
                                              <p:stCondLst>
                                                <p:cond delay="0"/>
                                              </p:stCondLst>
                                            </p:cTn>
                                            <p:tgtEl>
                                              <p:spTgt spid="44"/>
                                            </p:tgtEl>
                                            <p:attrNameLst>
                                              <p:attrName>style.visibility</p:attrName>
                                            </p:attrNameLst>
                                          </p:cBhvr>
                                          <p:to>
                                            <p:strVal val="visible"/>
                                          </p:to>
                                        </p:set>
                                        <p:animEffect transition="in" filter="fade">
                                          <p:cBhvr>
                                            <p:cTn id="61" dur="200"/>
                                            <p:tgtEl>
                                              <p:spTgt spid="44"/>
                                            </p:tgtEl>
                                          </p:cBhvr>
                                        </p:animEffect>
                                      </p:childTnLst>
                                    </p:cTn>
                                  </p:par>
                                  <p:par>
                                    <p:cTn id="62" presetID="6" presetClass="emph" presetSubtype="0" fill="hold" nodeType="withEffect">
                                      <p:stCondLst>
                                        <p:cond delay="1800"/>
                                      </p:stCondLst>
                                      <p:childTnLst>
                                        <p:animScale>
                                          <p:cBhvr>
                                            <p:cTn id="63" dur="500" fill="hold"/>
                                            <p:tgtEl>
                                              <p:spTgt spid="44"/>
                                            </p:tgtEl>
                                          </p:cBhvr>
                                          <p:by x="101000" y="101000"/>
                                          <p:from x="98000" y="98000"/>
                                          <p:to x="100000" y="100000"/>
                                        </p:animScale>
                                      </p:childTnLst>
                                    </p:cTn>
                                  </p:par>
                                  <p:par>
                                    <p:cTn id="64" presetID="45" presetClass="entr" presetSubtype="0" fill="hold" grpId="0" nodeType="withEffect">
                                      <p:stCondLst>
                                        <p:cond delay="200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500"/>
                                            <p:tgtEl>
                                              <p:spTgt spid="30"/>
                                            </p:tgtEl>
                                          </p:cBhvr>
                                        </p:animEffect>
                                        <p:anim calcmode="lin" valueType="num">
                                          <p:cBhvr>
                                            <p:cTn id="67" dur="500" fill="hold"/>
                                            <p:tgtEl>
                                              <p:spTgt spid="30"/>
                                            </p:tgtEl>
                                            <p:attrNameLst>
                                              <p:attrName>ppt_w</p:attrName>
                                            </p:attrNameLst>
                                          </p:cBhvr>
                                          <p:tavLst>
                                            <p:tav tm="0" fmla="#ppt_w*sin(2.5*pi*$)">
                                              <p:val>
                                                <p:fltVal val="0"/>
                                              </p:val>
                                            </p:tav>
                                            <p:tav tm="100000">
                                              <p:val>
                                                <p:fltVal val="1"/>
                                              </p:val>
                                            </p:tav>
                                          </p:tavLst>
                                        </p:anim>
                                        <p:anim calcmode="lin" valueType="num">
                                          <p:cBhvr>
                                            <p:cTn id="68" dur="500" fill="hold"/>
                                            <p:tgtEl>
                                              <p:spTgt spid="30"/>
                                            </p:tgtEl>
                                            <p:attrNameLst>
                                              <p:attrName>ppt_h</p:attrName>
                                            </p:attrNameLst>
                                          </p:cBhvr>
                                          <p:tavLst>
                                            <p:tav tm="0">
                                              <p:val>
                                                <p:strVal val="#ppt_h"/>
                                              </p:val>
                                            </p:tav>
                                            <p:tav tm="100000">
                                              <p:val>
                                                <p:strVal val="#ppt_h"/>
                                              </p:val>
                                            </p:tav>
                                          </p:tavLst>
                                        </p:anim>
                                      </p:childTnLst>
                                    </p:cTn>
                                  </p:par>
                                  <p:par>
                                    <p:cTn id="69" presetID="45" presetClass="entr" presetSubtype="0" fill="hold" grpId="0" nodeType="withEffect">
                                      <p:stCondLst>
                                        <p:cond delay="200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500"/>
                                            <p:tgtEl>
                                              <p:spTgt spid="39"/>
                                            </p:tgtEl>
                                          </p:cBhvr>
                                        </p:animEffect>
                                        <p:anim calcmode="lin" valueType="num">
                                          <p:cBhvr>
                                            <p:cTn id="72" dur="500" fill="hold"/>
                                            <p:tgtEl>
                                              <p:spTgt spid="39"/>
                                            </p:tgtEl>
                                            <p:attrNameLst>
                                              <p:attrName>ppt_w</p:attrName>
                                            </p:attrNameLst>
                                          </p:cBhvr>
                                          <p:tavLst>
                                            <p:tav tm="0" fmla="#ppt_w*sin(2.5*pi*$)">
                                              <p:val>
                                                <p:fltVal val="0"/>
                                              </p:val>
                                            </p:tav>
                                            <p:tav tm="100000">
                                              <p:val>
                                                <p:fltVal val="1"/>
                                              </p:val>
                                            </p:tav>
                                          </p:tavLst>
                                        </p:anim>
                                        <p:anim calcmode="lin" valueType="num">
                                          <p:cBhvr>
                                            <p:cTn id="73" dur="500" fill="hold"/>
                                            <p:tgtEl>
                                              <p:spTgt spid="39"/>
                                            </p:tgtEl>
                                            <p:attrNameLst>
                                              <p:attrName>ppt_h</p:attrName>
                                            </p:attrNameLst>
                                          </p:cBhvr>
                                          <p:tavLst>
                                            <p:tav tm="0">
                                              <p:val>
                                                <p:strVal val="#ppt_h"/>
                                              </p:val>
                                            </p:tav>
                                            <p:tav tm="100000">
                                              <p:val>
                                                <p:strVal val="#ppt_h"/>
                                              </p:val>
                                            </p:tav>
                                          </p:tavLst>
                                        </p:anim>
                                      </p:childTnLst>
                                    </p:cTn>
                                  </p:par>
                                  <p:par>
                                    <p:cTn id="74" presetID="2" presetClass="entr" presetSubtype="1" fill="hold" grpId="0" nodeType="withEffect">
                                      <p:stCondLst>
                                        <p:cond delay="2000"/>
                                      </p:stCondLst>
                                      <p:childTnLst>
                                        <p:set>
                                          <p:cBhvr>
                                            <p:cTn id="75" dur="1" fill="hold">
                                              <p:stCondLst>
                                                <p:cond delay="0"/>
                                              </p:stCondLst>
                                            </p:cTn>
                                            <p:tgtEl>
                                              <p:spTgt spid="3"/>
                                            </p:tgtEl>
                                            <p:attrNameLst>
                                              <p:attrName>style.visibility</p:attrName>
                                            </p:attrNameLst>
                                          </p:cBhvr>
                                          <p:to>
                                            <p:strVal val="visible"/>
                                          </p:to>
                                        </p:set>
                                        <p:anim calcmode="lin" valueType="num">
                                          <p:cBhvr additive="base">
                                            <p:cTn id="76" dur="1000" fill="hold"/>
                                            <p:tgtEl>
                                              <p:spTgt spid="3"/>
                                            </p:tgtEl>
                                            <p:attrNameLst>
                                              <p:attrName>ppt_x</p:attrName>
                                            </p:attrNameLst>
                                          </p:cBhvr>
                                          <p:tavLst>
                                            <p:tav tm="0">
                                              <p:val>
                                                <p:strVal val="#ppt_x"/>
                                              </p:val>
                                            </p:tav>
                                            <p:tav tm="100000">
                                              <p:val>
                                                <p:strVal val="#ppt_x"/>
                                              </p:val>
                                            </p:tav>
                                          </p:tavLst>
                                        </p:anim>
                                        <p:anim calcmode="lin" valueType="num">
                                          <p:cBhvr additive="base">
                                            <p:cTn id="77" dur="1000" fill="hold"/>
                                            <p:tgtEl>
                                              <p:spTgt spid="3"/>
                                            </p:tgtEl>
                                            <p:attrNameLst>
                                              <p:attrName>ppt_y</p:attrName>
                                            </p:attrNameLst>
                                          </p:cBhvr>
                                          <p:tavLst>
                                            <p:tav tm="0">
                                              <p:val>
                                                <p:strVal val="0-#ppt_h/2"/>
                                              </p:val>
                                            </p:tav>
                                            <p:tav tm="100000">
                                              <p:val>
                                                <p:strVal val="#ppt_y"/>
                                              </p:val>
                                            </p:tav>
                                          </p:tavLst>
                                        </p:anim>
                                      </p:childTnLst>
                                    </p:cTn>
                                  </p:par>
                                  <p:par>
                                    <p:cTn id="78" presetID="2" presetClass="entr" presetSubtype="1" fill="hold" grpId="0" nodeType="withEffect">
                                      <p:stCondLst>
                                        <p:cond delay="2000"/>
                                      </p:stCondLst>
                                      <p:childTnLst>
                                        <p:set>
                                          <p:cBhvr>
                                            <p:cTn id="79" dur="1" fill="hold">
                                              <p:stCondLst>
                                                <p:cond delay="0"/>
                                              </p:stCondLst>
                                            </p:cTn>
                                            <p:tgtEl>
                                              <p:spTgt spid="42"/>
                                            </p:tgtEl>
                                            <p:attrNameLst>
                                              <p:attrName>style.visibility</p:attrName>
                                            </p:attrNameLst>
                                          </p:cBhvr>
                                          <p:to>
                                            <p:strVal val="visible"/>
                                          </p:to>
                                        </p:set>
                                        <p:anim calcmode="lin" valueType="num">
                                          <p:cBhvr additive="base">
                                            <p:cTn id="80" dur="1000" fill="hold"/>
                                            <p:tgtEl>
                                              <p:spTgt spid="42"/>
                                            </p:tgtEl>
                                            <p:attrNameLst>
                                              <p:attrName>ppt_x</p:attrName>
                                            </p:attrNameLst>
                                          </p:cBhvr>
                                          <p:tavLst>
                                            <p:tav tm="0">
                                              <p:val>
                                                <p:strVal val="#ppt_x"/>
                                              </p:val>
                                            </p:tav>
                                            <p:tav tm="100000">
                                              <p:val>
                                                <p:strVal val="#ppt_x"/>
                                              </p:val>
                                            </p:tav>
                                          </p:tavLst>
                                        </p:anim>
                                        <p:anim calcmode="lin" valueType="num">
                                          <p:cBhvr additive="base">
                                            <p:cTn id="81" dur="1000" fill="hold"/>
                                            <p:tgtEl>
                                              <p:spTgt spid="42"/>
                                            </p:tgtEl>
                                            <p:attrNameLst>
                                              <p:attrName>ppt_y</p:attrName>
                                            </p:attrNameLst>
                                          </p:cBhvr>
                                          <p:tavLst>
                                            <p:tav tm="0">
                                              <p:val>
                                                <p:strVal val="0-#ppt_h/2"/>
                                              </p:val>
                                            </p:tav>
                                            <p:tav tm="100000">
                                              <p:val>
                                                <p:strVal val="#ppt_y"/>
                                              </p:val>
                                            </p:tav>
                                          </p:tavLst>
                                        </p:anim>
                                      </p:childTnLst>
                                    </p:cTn>
                                  </p:par>
                                  <p:par>
                                    <p:cTn id="82" presetID="10" presetClass="entr" presetSubtype="0"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800"/>
                                            <p:tgtEl>
                                              <p:spTgt spid="32"/>
                                            </p:tgtEl>
                                          </p:cBhvr>
                                        </p:animEffect>
                                      </p:childTnLst>
                                    </p:cTn>
                                  </p:par>
                                  <p:par>
                                    <p:cTn id="85" presetID="10" presetClass="entr" presetSubtype="0" fill="hold" grpId="0" nodeType="withEffect">
                                      <p:stCondLst>
                                        <p:cond delay="50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500"/>
                                            <p:tgtEl>
                                              <p:spTgt spid="3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900"/>
                                            <p:tgtEl>
                                              <p:spTgt spid="34"/>
                                            </p:tgtEl>
                                          </p:cBhvr>
                                        </p:animEffect>
                                      </p:childTnLst>
                                    </p:cTn>
                                  </p:par>
                                  <p:par>
                                    <p:cTn id="91" presetID="10" presetClass="entr" presetSubtype="0" fill="hold" grpId="0" nodeType="withEffect">
                                      <p:stCondLst>
                                        <p:cond delay="200"/>
                                      </p:stCondLst>
                                      <p:childTnLst>
                                        <p:set>
                                          <p:cBhvr>
                                            <p:cTn id="92" dur="1" fill="hold">
                                              <p:stCondLst>
                                                <p:cond delay="0"/>
                                              </p:stCondLst>
                                            </p:cTn>
                                            <p:tgtEl>
                                              <p:spTgt spid="31"/>
                                            </p:tgtEl>
                                            <p:attrNameLst>
                                              <p:attrName>style.visibility</p:attrName>
                                            </p:attrNameLst>
                                          </p:cBhvr>
                                          <p:to>
                                            <p:strVal val="visible"/>
                                          </p:to>
                                        </p:set>
                                        <p:animEffect transition="in" filter="fade">
                                          <p:cBhvr>
                                            <p:cTn id="93" dur="1200"/>
                                            <p:tgtEl>
                                              <p:spTgt spid="31"/>
                                            </p:tgtEl>
                                          </p:cBhvr>
                                        </p:animEffect>
                                      </p:childTnLst>
                                    </p:cTn>
                                  </p:par>
                                  <p:par>
                                    <p:cTn id="94" presetID="10" presetClass="entr" presetSubtype="0" fill="hold" grpId="0" nodeType="withEffect">
                                      <p:stCondLst>
                                        <p:cond delay="20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500"/>
                                            <p:tgtEl>
                                              <p:spTgt spid="35"/>
                                            </p:tgtEl>
                                          </p:cBhvr>
                                        </p:animEffect>
                                      </p:childTnLst>
                                    </p:cTn>
                                  </p:par>
                                  <p:par>
                                    <p:cTn id="97" presetID="10" presetClass="entr" presetSubtype="0" fill="hold" grpId="0" nodeType="withEffect">
                                      <p:stCondLst>
                                        <p:cond delay="600"/>
                                      </p:stCondLst>
                                      <p:childTnLst>
                                        <p:set>
                                          <p:cBhvr>
                                            <p:cTn id="98" dur="1" fill="hold">
                                              <p:stCondLst>
                                                <p:cond delay="0"/>
                                              </p:stCondLst>
                                            </p:cTn>
                                            <p:tgtEl>
                                              <p:spTgt spid="45"/>
                                            </p:tgtEl>
                                            <p:attrNameLst>
                                              <p:attrName>style.visibility</p:attrName>
                                            </p:attrNameLst>
                                          </p:cBhvr>
                                          <p:to>
                                            <p:strVal val="visible"/>
                                          </p:to>
                                        </p:set>
                                        <p:animEffect transition="in" filter="fade">
                                          <p:cBhvr>
                                            <p:cTn id="99" dur="200"/>
                                            <p:tgtEl>
                                              <p:spTgt spid="45"/>
                                            </p:tgtEl>
                                          </p:cBhvr>
                                        </p:animEffect>
                                      </p:childTnLst>
                                    </p:cTn>
                                  </p:par>
                                  <p:par>
                                    <p:cTn id="100" presetID="6" presetClass="emph" presetSubtype="0" fill="hold" grpId="1" nodeType="withEffect">
                                      <p:stCondLst>
                                        <p:cond delay="600"/>
                                      </p:stCondLst>
                                      <p:childTnLst>
                                        <p:animScale>
                                          <p:cBhvr>
                                            <p:cTn id="101" dur="500" fill="hold"/>
                                            <p:tgtEl>
                                              <p:spTgt spid="45"/>
                                            </p:tgtEl>
                                          </p:cBhvr>
                                          <p:by x="101000" y="101000"/>
                                          <p:from x="98000" y="98000"/>
                                          <p:to x="100000" y="100000"/>
                                        </p:animScale>
                                      </p:childTnLst>
                                    </p:cTn>
                                  </p:par>
                                  <p:par>
                                    <p:cTn id="102" presetID="10" presetClass="entr" presetSubtype="0" fill="hold" grpId="0" nodeType="withEffect">
                                      <p:stCondLst>
                                        <p:cond delay="1800"/>
                                      </p:stCondLst>
                                      <p:childTnLst>
                                        <p:set>
                                          <p:cBhvr>
                                            <p:cTn id="103" dur="1" fill="hold">
                                              <p:stCondLst>
                                                <p:cond delay="0"/>
                                              </p:stCondLst>
                                            </p:cTn>
                                            <p:tgtEl>
                                              <p:spTgt spid="47"/>
                                            </p:tgtEl>
                                            <p:attrNameLst>
                                              <p:attrName>style.visibility</p:attrName>
                                            </p:attrNameLst>
                                          </p:cBhvr>
                                          <p:to>
                                            <p:strVal val="visible"/>
                                          </p:to>
                                        </p:set>
                                        <p:animEffect transition="in" filter="fade">
                                          <p:cBhvr>
                                            <p:cTn id="104" dur="200"/>
                                            <p:tgtEl>
                                              <p:spTgt spid="47"/>
                                            </p:tgtEl>
                                          </p:cBhvr>
                                        </p:animEffect>
                                      </p:childTnLst>
                                    </p:cTn>
                                  </p:par>
                                  <p:par>
                                    <p:cTn id="105" presetID="6" presetClass="emph" presetSubtype="0" fill="hold" grpId="1" nodeType="withEffect">
                                      <p:stCondLst>
                                        <p:cond delay="1800"/>
                                      </p:stCondLst>
                                      <p:childTnLst>
                                        <p:animScale>
                                          <p:cBhvr>
                                            <p:cTn id="106" dur="500" fill="hold"/>
                                            <p:tgtEl>
                                              <p:spTgt spid="47"/>
                                            </p:tgtEl>
                                          </p:cBhvr>
                                          <p:by x="101000" y="101000"/>
                                          <p:from x="98000" y="98000"/>
                                          <p:to x="100000" y="100000"/>
                                        </p:animScale>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2"/>
                                            </p:tgtEl>
                                            <p:attrNameLst>
                                              <p:attrName>style.visibility</p:attrName>
                                            </p:attrNameLst>
                                          </p:cBhvr>
                                          <p:to>
                                            <p:strVal val="visible"/>
                                          </p:to>
                                        </p:set>
                                        <p:animEffect transition="in" filter="fade">
                                          <p:cBhvr>
                                            <p:cTn id="111" dur="500"/>
                                            <p:tgtEl>
                                              <p:spTgt spid="2"/>
                                            </p:tgtEl>
                                          </p:cBhvr>
                                        </p:animEffect>
                                      </p:childTnLst>
                                    </p:cTn>
                                  </p:par>
                                </p:childTnLst>
                              </p:cTn>
                            </p:par>
                          </p:childTnLst>
                        </p:cTn>
                      </p:par>
                      <p:par>
                        <p:cTn id="112" fill="hold">
                          <p:stCondLst>
                            <p:cond delay="indefinite"/>
                          </p:stCondLst>
                          <p:childTnLst>
                            <p:par>
                              <p:cTn id="113" fill="hold">
                                <p:stCondLst>
                                  <p:cond delay="0"/>
                                </p:stCondLst>
                                <p:childTnLst>
                                  <p:par>
                                    <p:cTn id="114" presetID="2" presetClass="exit" presetSubtype="8" fill="hold" nodeType="clickEffect">
                                      <p:stCondLst>
                                        <p:cond delay="0"/>
                                      </p:stCondLst>
                                      <p:childTnLst>
                                        <p:anim calcmode="lin" valueType="num">
                                          <p:cBhvr additive="base">
                                            <p:cTn id="115" dur="500"/>
                                            <p:tgtEl>
                                              <p:spTgt spid="2"/>
                                            </p:tgtEl>
                                            <p:attrNameLst>
                                              <p:attrName>ppt_x</p:attrName>
                                            </p:attrNameLst>
                                          </p:cBhvr>
                                          <p:tavLst>
                                            <p:tav tm="0">
                                              <p:val>
                                                <p:strVal val="ppt_x"/>
                                              </p:val>
                                            </p:tav>
                                            <p:tav tm="100000">
                                              <p:val>
                                                <p:strVal val="0-ppt_w/2"/>
                                              </p:val>
                                            </p:tav>
                                          </p:tavLst>
                                        </p:anim>
                                        <p:anim calcmode="lin" valueType="num">
                                          <p:cBhvr additive="base">
                                            <p:cTn id="116" dur="500"/>
                                            <p:tgtEl>
                                              <p:spTgt spid="2"/>
                                            </p:tgtEl>
                                            <p:attrNameLst>
                                              <p:attrName>ppt_y</p:attrName>
                                            </p:attrNameLst>
                                          </p:cBhvr>
                                          <p:tavLst>
                                            <p:tav tm="0">
                                              <p:val>
                                                <p:strVal val="ppt_y"/>
                                              </p:val>
                                            </p:tav>
                                            <p:tav tm="100000">
                                              <p:val>
                                                <p:strVal val="ppt_y"/>
                                              </p:val>
                                            </p:tav>
                                          </p:tavLst>
                                        </p:anim>
                                        <p:set>
                                          <p:cBhvr>
                                            <p:cTn id="117" dur="1" fill="hold">
                                              <p:stCondLst>
                                                <p:cond delay="499"/>
                                              </p:stCondLst>
                                            </p:cTn>
                                            <p:tgtEl>
                                              <p:spTgt spid="2"/>
                                            </p:tgtEl>
                                            <p:attrNameLst>
                                              <p:attrName>style.visibility</p:attrName>
                                            </p:attrNameLst>
                                          </p:cBhvr>
                                          <p:to>
                                            <p:strVal val="hidden"/>
                                          </p:to>
                                        </p:set>
                                      </p:childTnLst>
                                    </p:cTn>
                                  </p:par>
                                  <p:par>
                                    <p:cTn id="118" presetID="2" presetClass="entr" presetSubtype="2" fill="hold" nodeType="withEffect">
                                      <p:stCondLst>
                                        <p:cond delay="0"/>
                                      </p:stCondLst>
                                      <p:childTnLst>
                                        <p:set>
                                          <p:cBhvr>
                                            <p:cTn id="119" dur="1" fill="hold">
                                              <p:stCondLst>
                                                <p:cond delay="0"/>
                                              </p:stCondLst>
                                            </p:cTn>
                                            <p:tgtEl>
                                              <p:spTgt spid="16"/>
                                            </p:tgtEl>
                                            <p:attrNameLst>
                                              <p:attrName>style.visibility</p:attrName>
                                            </p:attrNameLst>
                                          </p:cBhvr>
                                          <p:to>
                                            <p:strVal val="visible"/>
                                          </p:to>
                                        </p:set>
                                        <p:anim calcmode="lin" valueType="num">
                                          <p:cBhvr additive="base">
                                            <p:cTn id="120" dur="500" fill="hold"/>
                                            <p:tgtEl>
                                              <p:spTgt spid="16"/>
                                            </p:tgtEl>
                                            <p:attrNameLst>
                                              <p:attrName>ppt_x</p:attrName>
                                            </p:attrNameLst>
                                          </p:cBhvr>
                                          <p:tavLst>
                                            <p:tav tm="0">
                                              <p:val>
                                                <p:strVal val="1+#ppt_w/2"/>
                                              </p:val>
                                            </p:tav>
                                            <p:tav tm="100000">
                                              <p:val>
                                                <p:strVal val="#ppt_x"/>
                                              </p:val>
                                            </p:tav>
                                          </p:tavLst>
                                        </p:anim>
                                        <p:anim calcmode="lin" valueType="num">
                                          <p:cBhvr additive="base">
                                            <p:cTn id="121"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xit" presetSubtype="8" fill="hold" nodeType="clickEffect">
                                      <p:stCondLst>
                                        <p:cond delay="0"/>
                                      </p:stCondLst>
                                      <p:childTnLst>
                                        <p:anim calcmode="lin" valueType="num">
                                          <p:cBhvr additive="base">
                                            <p:cTn id="125" dur="500"/>
                                            <p:tgtEl>
                                              <p:spTgt spid="16"/>
                                            </p:tgtEl>
                                            <p:attrNameLst>
                                              <p:attrName>ppt_x</p:attrName>
                                            </p:attrNameLst>
                                          </p:cBhvr>
                                          <p:tavLst>
                                            <p:tav tm="0">
                                              <p:val>
                                                <p:strVal val="ppt_x"/>
                                              </p:val>
                                            </p:tav>
                                            <p:tav tm="100000">
                                              <p:val>
                                                <p:strVal val="0-ppt_w/2"/>
                                              </p:val>
                                            </p:tav>
                                          </p:tavLst>
                                        </p:anim>
                                        <p:anim calcmode="lin" valueType="num">
                                          <p:cBhvr additive="base">
                                            <p:cTn id="126" dur="500"/>
                                            <p:tgtEl>
                                              <p:spTgt spid="16"/>
                                            </p:tgtEl>
                                            <p:attrNameLst>
                                              <p:attrName>ppt_y</p:attrName>
                                            </p:attrNameLst>
                                          </p:cBhvr>
                                          <p:tavLst>
                                            <p:tav tm="0">
                                              <p:val>
                                                <p:strVal val="ppt_y"/>
                                              </p:val>
                                            </p:tav>
                                            <p:tav tm="100000">
                                              <p:val>
                                                <p:strVal val="ppt_y"/>
                                              </p:val>
                                            </p:tav>
                                          </p:tavLst>
                                        </p:anim>
                                        <p:set>
                                          <p:cBhvr>
                                            <p:cTn id="127" dur="1" fill="hold">
                                              <p:stCondLst>
                                                <p:cond delay="499"/>
                                              </p:stCondLst>
                                            </p:cTn>
                                            <p:tgtEl>
                                              <p:spTgt spid="16"/>
                                            </p:tgtEl>
                                            <p:attrNameLst>
                                              <p:attrName>style.visibility</p:attrName>
                                            </p:attrNameLst>
                                          </p:cBhvr>
                                          <p:to>
                                            <p:strVal val="hidden"/>
                                          </p:to>
                                        </p:set>
                                      </p:childTnLst>
                                    </p:cTn>
                                  </p:par>
                                  <p:par>
                                    <p:cTn id="128" presetID="2" presetClass="entr" presetSubtype="2" fill="hold" nodeType="withEffect">
                                      <p:stCondLst>
                                        <p:cond delay="0"/>
                                      </p:stCondLst>
                                      <p:childTnLst>
                                        <p:set>
                                          <p:cBhvr>
                                            <p:cTn id="129" dur="1" fill="hold">
                                              <p:stCondLst>
                                                <p:cond delay="0"/>
                                              </p:stCondLst>
                                            </p:cTn>
                                            <p:tgtEl>
                                              <p:spTgt spid="17"/>
                                            </p:tgtEl>
                                            <p:attrNameLst>
                                              <p:attrName>style.visibility</p:attrName>
                                            </p:attrNameLst>
                                          </p:cBhvr>
                                          <p:to>
                                            <p:strVal val="visible"/>
                                          </p:to>
                                        </p:set>
                                        <p:anim calcmode="lin" valueType="num">
                                          <p:cBhvr additive="base">
                                            <p:cTn id="130" dur="500" fill="hold"/>
                                            <p:tgtEl>
                                              <p:spTgt spid="17"/>
                                            </p:tgtEl>
                                            <p:attrNameLst>
                                              <p:attrName>ppt_x</p:attrName>
                                            </p:attrNameLst>
                                          </p:cBhvr>
                                          <p:tavLst>
                                            <p:tav tm="0">
                                              <p:val>
                                                <p:strVal val="1+#ppt_w/2"/>
                                              </p:val>
                                            </p:tav>
                                            <p:tav tm="100000">
                                              <p:val>
                                                <p:strVal val="#ppt_x"/>
                                              </p:val>
                                            </p:tav>
                                          </p:tavLst>
                                        </p:anim>
                                        <p:anim calcmode="lin" valueType="num">
                                          <p:cBhvr additive="base">
                                            <p:cTn id="131"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29" grpId="0" animBg="1"/>
          <p:bldP spid="30" grpId="0" animBg="1"/>
          <p:bldP spid="31" grpId="0" animBg="1"/>
          <p:bldP spid="32" grpId="0" animBg="1"/>
          <p:bldP spid="33" grpId="0" animBg="1"/>
          <p:bldP spid="34" grpId="0" animBg="1"/>
          <p:bldP spid="35" grpId="0" animBg="1"/>
          <p:bldP spid="37" grpId="0"/>
          <p:bldP spid="38" grpId="0"/>
          <p:bldP spid="39" grpId="0"/>
          <p:bldP spid="40" grpId="0" animBg="1"/>
          <p:bldP spid="41" grpId="0"/>
          <p:bldP spid="42" grpId="0"/>
          <p:bldP spid="45" grpId="0" animBg="1"/>
          <p:bldP spid="45" grpId="1" animBg="1"/>
          <p:bldP spid="47" grpId="0" animBg="1"/>
          <p:bldP spid="47" grpId="1"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弧形 37"/>
          <p:cNvSpPr/>
          <p:nvPr/>
        </p:nvSpPr>
        <p:spPr>
          <a:xfrm>
            <a:off x="934087" y="3010702"/>
            <a:ext cx="6075311" cy="1924780"/>
          </a:xfrm>
          <a:prstGeom prst="arc">
            <a:avLst>
              <a:gd name="adj1" fmla="val 9276147"/>
              <a:gd name="adj2" fmla="val 2182079"/>
            </a:avLst>
          </a:prstGeom>
          <a:ln w="76200" cmpd="sng">
            <a:solidFill>
              <a:srgbClr val="00CCFF"/>
            </a:solidFill>
            <a:miter lim="800000"/>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0" name="泪滴形 49"/>
          <p:cNvSpPr/>
          <p:nvPr/>
        </p:nvSpPr>
        <p:spPr>
          <a:xfrm rot="6300000">
            <a:off x="1665701" y="1929262"/>
            <a:ext cx="1785190" cy="1785190"/>
          </a:xfrm>
          <a:prstGeom prst="teardrop">
            <a:avLst>
              <a:gd name="adj" fmla="val 119887"/>
            </a:avLst>
          </a:prstGeom>
          <a:solidFill>
            <a:srgbClr val="009B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泪滴形 48"/>
          <p:cNvSpPr/>
          <p:nvPr/>
        </p:nvSpPr>
        <p:spPr>
          <a:xfrm rot="9785999">
            <a:off x="4224989" y="1960794"/>
            <a:ext cx="1785190" cy="1785190"/>
          </a:xfrm>
          <a:prstGeom prst="teardrop">
            <a:avLst>
              <a:gd name="adj" fmla="val 119887"/>
            </a:avLst>
          </a:prstGeom>
          <a:solidFill>
            <a:srgbClr val="009B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673708" y="5155010"/>
            <a:ext cx="13532898" cy="1702990"/>
            <a:chOff x="-673708" y="5165144"/>
            <a:chExt cx="13532898" cy="1702990"/>
          </a:xfrm>
          <a:solidFill>
            <a:schemeClr val="tx1"/>
          </a:solidFill>
          <a:effectLst/>
        </p:grpSpPr>
        <p:grpSp>
          <p:nvGrpSpPr>
            <p:cNvPr id="3" name="组合 2"/>
            <p:cNvGrpSpPr/>
            <p:nvPr/>
          </p:nvGrpSpPr>
          <p:grpSpPr>
            <a:xfrm>
              <a:off x="9853292" y="5172096"/>
              <a:ext cx="3005898" cy="1694517"/>
              <a:chOff x="621437" y="1524151"/>
              <a:chExt cx="3005898" cy="1694517"/>
            </a:xfrm>
            <a:grpFill/>
          </p:grpSpPr>
          <p:sp>
            <p:nvSpPr>
              <p:cNvPr id="34" name="椭圆 33"/>
              <p:cNvSpPr/>
              <p:nvPr/>
            </p:nvSpPr>
            <p:spPr>
              <a:xfrm>
                <a:off x="621437" y="2117836"/>
                <a:ext cx="1100831" cy="11008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2198031" y="1789364"/>
                <a:ext cx="1429304" cy="1429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a:off x="1074198" y="2442039"/>
                <a:ext cx="2032371" cy="77662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144829" y="1524151"/>
                <a:ext cx="1675644" cy="16756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flipH="1">
              <a:off x="-673708" y="5165144"/>
              <a:ext cx="3005897" cy="1694517"/>
              <a:chOff x="621437" y="1524151"/>
              <a:chExt cx="3005898" cy="1694517"/>
            </a:xfrm>
            <a:grpFill/>
          </p:grpSpPr>
          <p:sp>
            <p:nvSpPr>
              <p:cNvPr id="30" name="椭圆 29"/>
              <p:cNvSpPr/>
              <p:nvPr/>
            </p:nvSpPr>
            <p:spPr>
              <a:xfrm>
                <a:off x="621437" y="2117836"/>
                <a:ext cx="1100831" cy="11008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198031" y="1789364"/>
                <a:ext cx="1429304" cy="1429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1074198" y="2442039"/>
                <a:ext cx="2032371" cy="77662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144829" y="1524151"/>
                <a:ext cx="1675644" cy="16756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flipH="1">
              <a:off x="1172523" y="5437309"/>
              <a:ext cx="2879019" cy="1429304"/>
              <a:chOff x="748315" y="1789364"/>
              <a:chExt cx="2879020" cy="1429304"/>
            </a:xfrm>
            <a:grpFill/>
          </p:grpSpPr>
          <p:sp>
            <p:nvSpPr>
              <p:cNvPr id="26" name="椭圆 25"/>
              <p:cNvSpPr/>
              <p:nvPr/>
            </p:nvSpPr>
            <p:spPr>
              <a:xfrm>
                <a:off x="748315" y="2425638"/>
                <a:ext cx="793029" cy="79302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2198031" y="1789364"/>
                <a:ext cx="1429304" cy="1429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1074198" y="2442039"/>
                <a:ext cx="2032371" cy="77662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144830" y="2027271"/>
                <a:ext cx="1172523" cy="11725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flipH="1">
              <a:off x="2979582" y="5166665"/>
              <a:ext cx="3005897" cy="1694517"/>
              <a:chOff x="621437" y="1524151"/>
              <a:chExt cx="3005898" cy="1694517"/>
            </a:xfrm>
            <a:grpFill/>
          </p:grpSpPr>
          <p:sp>
            <p:nvSpPr>
              <p:cNvPr id="22" name="椭圆 21"/>
              <p:cNvSpPr/>
              <p:nvPr/>
            </p:nvSpPr>
            <p:spPr>
              <a:xfrm>
                <a:off x="621437" y="2117836"/>
                <a:ext cx="1100831" cy="11008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2198031" y="1789364"/>
                <a:ext cx="1429304" cy="1429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1074198" y="2442039"/>
                <a:ext cx="2032371" cy="77662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144829" y="1524151"/>
                <a:ext cx="1675644" cy="16756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flipH="1">
              <a:off x="4825813" y="5438830"/>
              <a:ext cx="2879019" cy="1429304"/>
              <a:chOff x="748315" y="1789364"/>
              <a:chExt cx="2879020" cy="1429304"/>
            </a:xfrm>
            <a:grpFill/>
          </p:grpSpPr>
          <p:sp>
            <p:nvSpPr>
              <p:cNvPr id="18" name="椭圆 17"/>
              <p:cNvSpPr/>
              <p:nvPr/>
            </p:nvSpPr>
            <p:spPr>
              <a:xfrm>
                <a:off x="748315" y="2425638"/>
                <a:ext cx="793029" cy="79302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198031" y="1789364"/>
                <a:ext cx="1429304" cy="1429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074198" y="2442039"/>
                <a:ext cx="2032371" cy="77662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144830" y="2027271"/>
                <a:ext cx="1172523" cy="11725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799111" y="5437309"/>
              <a:ext cx="2879019" cy="1429304"/>
              <a:chOff x="748315" y="1789364"/>
              <a:chExt cx="2879020" cy="1429304"/>
            </a:xfrm>
            <a:grpFill/>
          </p:grpSpPr>
          <p:sp>
            <p:nvSpPr>
              <p:cNvPr id="14" name="椭圆 13"/>
              <p:cNvSpPr/>
              <p:nvPr/>
            </p:nvSpPr>
            <p:spPr>
              <a:xfrm>
                <a:off x="748315" y="2425638"/>
                <a:ext cx="793029" cy="79302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198031" y="1789364"/>
                <a:ext cx="1429304" cy="1429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1074198" y="2442039"/>
                <a:ext cx="2032371" cy="77662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144830" y="2027271"/>
                <a:ext cx="1172523" cy="11725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flipH="1">
              <a:off x="8099852" y="5437309"/>
              <a:ext cx="2879019" cy="1429304"/>
              <a:chOff x="748315" y="1789364"/>
              <a:chExt cx="2879020" cy="1429304"/>
            </a:xfrm>
            <a:grpFill/>
          </p:grpSpPr>
          <p:sp>
            <p:nvSpPr>
              <p:cNvPr id="10" name="椭圆 9"/>
              <p:cNvSpPr/>
              <p:nvPr/>
            </p:nvSpPr>
            <p:spPr>
              <a:xfrm>
                <a:off x="748315" y="2425638"/>
                <a:ext cx="793029" cy="79302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198031" y="1789364"/>
                <a:ext cx="1429304" cy="1429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1074198" y="2442039"/>
                <a:ext cx="2032371" cy="77662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144830" y="2027271"/>
                <a:ext cx="1172523" cy="11725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5" name="文本框 44"/>
          <p:cNvSpPr txBox="1"/>
          <p:nvPr/>
        </p:nvSpPr>
        <p:spPr>
          <a:xfrm>
            <a:off x="2248954" y="4007527"/>
            <a:ext cx="2646878" cy="1569660"/>
          </a:xfrm>
          <a:prstGeom prst="rect">
            <a:avLst/>
          </a:prstGeom>
          <a:noFill/>
        </p:spPr>
        <p:txBody>
          <a:bodyPr wrap="none" rtlCol="0">
            <a:spAutoFit/>
          </a:bodyPr>
          <a:lstStyle/>
          <a:p>
            <a:r>
              <a:rPr lang="zh-CN" altLang="en-US" sz="9600" dirty="0" smtClean="0">
                <a:solidFill>
                  <a:srgbClr val="00CCFF"/>
                </a:solidFill>
                <a:latin typeface="华文细黑" panose="02010600040101010101" pitchFamily="2" charset="-122"/>
                <a:ea typeface="华文细黑" panose="02010600040101010101" pitchFamily="2" charset="-122"/>
              </a:rPr>
              <a:t>上涨</a:t>
            </a:r>
            <a:endParaRPr lang="zh-CN" altLang="en-US" sz="9600" dirty="0">
              <a:solidFill>
                <a:schemeClr val="bg1"/>
              </a:solidFill>
              <a:latin typeface="华文细黑" panose="02010600040101010101" pitchFamily="2" charset="-122"/>
              <a:ea typeface="华文细黑" panose="02010600040101010101" pitchFamily="2" charset="-122"/>
            </a:endParaRPr>
          </a:p>
        </p:txBody>
      </p:sp>
      <p:sp>
        <p:nvSpPr>
          <p:cNvPr id="48" name="泪滴形 47"/>
          <p:cNvSpPr/>
          <p:nvPr/>
        </p:nvSpPr>
        <p:spPr>
          <a:xfrm rot="8100000">
            <a:off x="2398481" y="366873"/>
            <a:ext cx="2871777" cy="2871777"/>
          </a:xfrm>
          <a:prstGeom prst="teardrop">
            <a:avLst>
              <a:gd name="adj" fmla="val 119887"/>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8233275" y="1515998"/>
            <a:ext cx="3148236" cy="1569660"/>
          </a:xfrm>
          <a:prstGeom prst="rect">
            <a:avLst/>
          </a:prstGeom>
          <a:noFill/>
        </p:spPr>
        <p:txBody>
          <a:bodyPr wrap="square">
            <a:spAutoFit/>
          </a:bodyPr>
          <a:lstStyle/>
          <a:p>
            <a:r>
              <a:rPr lang="zh-CN" altLang="en-US" sz="12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如果</a:t>
            </a:r>
            <a:r>
              <a:rPr lang="zh-CN" altLang="en-US"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我是一个非资深股民，我对于各种数据分析看的也许会眼花撩乱，所以有一个对各项</a:t>
            </a:r>
            <a:r>
              <a:rPr lang="zh-CN" altLang="en-US" sz="12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指标</a:t>
            </a:r>
            <a:r>
              <a:rPr lang="zh-CN" altLang="en-US"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的总评就再好不过了，因此我们提供了对股票的综合评定</a:t>
            </a:r>
            <a:r>
              <a:rPr lang="zh-CN" altLang="en-US" sz="12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a:t>
            </a:r>
            <a:endParaRPr lang="en-US" altLang="zh-CN" sz="12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a:p>
            <a:r>
              <a:rPr lang="zh-CN" altLang="en-US" sz="12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对于</a:t>
            </a:r>
            <a:r>
              <a:rPr lang="zh-CN" altLang="en-US"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各种指数的不同状态赋予评级，上涨为</a:t>
            </a:r>
            <a:r>
              <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3</a:t>
            </a:r>
            <a:r>
              <a:rPr lang="zh-CN" altLang="en-US"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，多头持股为</a:t>
            </a:r>
            <a:r>
              <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2</a:t>
            </a:r>
            <a:r>
              <a:rPr lang="zh-CN" altLang="en-US"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，下降为－</a:t>
            </a:r>
            <a:r>
              <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3</a:t>
            </a:r>
            <a:r>
              <a:rPr lang="zh-CN" altLang="en-US"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，空头观望为－</a:t>
            </a:r>
            <a:r>
              <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2</a:t>
            </a:r>
          </a:p>
          <a:p>
            <a:pPr algn="r"/>
            <a:endParaRPr lang="en-GB"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57" name="文本框 56"/>
          <p:cNvSpPr txBox="1"/>
          <p:nvPr/>
        </p:nvSpPr>
        <p:spPr>
          <a:xfrm>
            <a:off x="5222849" y="639837"/>
            <a:ext cx="6158662" cy="707886"/>
          </a:xfrm>
          <a:prstGeom prst="rect">
            <a:avLst/>
          </a:prstGeom>
          <a:noFill/>
        </p:spPr>
        <p:txBody>
          <a:bodyPr wrap="square" rtlCol="0">
            <a:spAutoFit/>
          </a:bodyPr>
          <a:lstStyle/>
          <a:p>
            <a:pPr algn="r"/>
            <a:r>
              <a:rPr lang="zh-CN" altLang="en-US" sz="4000" b="1" dirty="0" smtClean="0">
                <a:solidFill>
                  <a:srgbClr val="00CCFF"/>
                </a:solidFill>
                <a:latin typeface="华文细黑" panose="02010600040101010101" pitchFamily="2" charset="-122"/>
                <a:ea typeface="华文细黑" panose="02010600040101010101" pitchFamily="2" charset="-122"/>
              </a:rPr>
              <a:t>综合分析</a:t>
            </a:r>
            <a:endParaRPr lang="zh-CN" altLang="en-US" sz="4000" b="1" dirty="0">
              <a:solidFill>
                <a:srgbClr val="00CCFF"/>
              </a:solidFill>
              <a:latin typeface="华文细黑" panose="02010600040101010101" pitchFamily="2" charset="-122"/>
              <a:ea typeface="华文细黑" panose="02010600040101010101" pitchFamily="2" charset="-122"/>
            </a:endParaRPr>
          </a:p>
        </p:txBody>
      </p:sp>
      <p:sp>
        <p:nvSpPr>
          <p:cNvPr id="58" name="Freeform 5"/>
          <p:cNvSpPr>
            <a:spLocks/>
          </p:cNvSpPr>
          <p:nvPr/>
        </p:nvSpPr>
        <p:spPr bwMode="auto">
          <a:xfrm>
            <a:off x="3299760" y="1027425"/>
            <a:ext cx="1069564" cy="879593"/>
          </a:xfrm>
          <a:custGeom>
            <a:avLst/>
            <a:gdLst>
              <a:gd name="T0" fmla="*/ 1835 w 2044"/>
              <a:gd name="T1" fmla="*/ 414 h 1662"/>
              <a:gd name="T2" fmla="*/ 1836 w 2044"/>
              <a:gd name="T3" fmla="*/ 468 h 1662"/>
              <a:gd name="T4" fmla="*/ 643 w 2044"/>
              <a:gd name="T5" fmla="*/ 1662 h 1662"/>
              <a:gd name="T6" fmla="*/ 0 w 2044"/>
              <a:gd name="T7" fmla="*/ 1473 h 1662"/>
              <a:gd name="T8" fmla="*/ 100 w 2044"/>
              <a:gd name="T9" fmla="*/ 1479 h 1662"/>
              <a:gd name="T10" fmla="*/ 621 w 2044"/>
              <a:gd name="T11" fmla="*/ 1299 h 1662"/>
              <a:gd name="T12" fmla="*/ 229 w 2044"/>
              <a:gd name="T13" fmla="*/ 1008 h 1662"/>
              <a:gd name="T14" fmla="*/ 308 w 2044"/>
              <a:gd name="T15" fmla="*/ 1016 h 1662"/>
              <a:gd name="T16" fmla="*/ 419 w 2044"/>
              <a:gd name="T17" fmla="*/ 1001 h 1662"/>
              <a:gd name="T18" fmla="*/ 82 w 2044"/>
              <a:gd name="T19" fmla="*/ 590 h 1662"/>
              <a:gd name="T20" fmla="*/ 82 w 2044"/>
              <a:gd name="T21" fmla="*/ 585 h 1662"/>
              <a:gd name="T22" fmla="*/ 272 w 2044"/>
              <a:gd name="T23" fmla="*/ 637 h 1662"/>
              <a:gd name="T24" fmla="*/ 86 w 2044"/>
              <a:gd name="T25" fmla="*/ 288 h 1662"/>
              <a:gd name="T26" fmla="*/ 142 w 2044"/>
              <a:gd name="T27" fmla="*/ 77 h 1662"/>
              <a:gd name="T28" fmla="*/ 1007 w 2044"/>
              <a:gd name="T29" fmla="*/ 515 h 1662"/>
              <a:gd name="T30" fmla="*/ 996 w 2044"/>
              <a:gd name="T31" fmla="*/ 420 h 1662"/>
              <a:gd name="T32" fmla="*/ 1415 w 2044"/>
              <a:gd name="T33" fmla="*/ 0 h 1662"/>
              <a:gd name="T34" fmla="*/ 1721 w 2044"/>
              <a:gd name="T35" fmla="*/ 133 h 1662"/>
              <a:gd name="T36" fmla="*/ 1987 w 2044"/>
              <a:gd name="T37" fmla="*/ 31 h 1662"/>
              <a:gd name="T38" fmla="*/ 1803 w 2044"/>
              <a:gd name="T39" fmla="*/ 263 h 1662"/>
              <a:gd name="T40" fmla="*/ 2044 w 2044"/>
              <a:gd name="T41" fmla="*/ 197 h 1662"/>
              <a:gd name="T42" fmla="*/ 1835 w 2044"/>
              <a:gd name="T43" fmla="*/ 414 h 1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4" h="1662">
                <a:moveTo>
                  <a:pt x="1835" y="414"/>
                </a:moveTo>
                <a:cubicBezTo>
                  <a:pt x="1836" y="432"/>
                  <a:pt x="1836" y="450"/>
                  <a:pt x="1836" y="468"/>
                </a:cubicBezTo>
                <a:cubicBezTo>
                  <a:pt x="1836" y="1023"/>
                  <a:pt x="1414" y="1662"/>
                  <a:pt x="643" y="1662"/>
                </a:cubicBezTo>
                <a:cubicBezTo>
                  <a:pt x="406" y="1662"/>
                  <a:pt x="186" y="1592"/>
                  <a:pt x="0" y="1473"/>
                </a:cubicBezTo>
                <a:cubicBezTo>
                  <a:pt x="33" y="1477"/>
                  <a:pt x="66" y="1479"/>
                  <a:pt x="100" y="1479"/>
                </a:cubicBezTo>
                <a:cubicBezTo>
                  <a:pt x="297" y="1479"/>
                  <a:pt x="477" y="1412"/>
                  <a:pt x="621" y="1299"/>
                </a:cubicBezTo>
                <a:cubicBezTo>
                  <a:pt x="437" y="1296"/>
                  <a:pt x="283" y="1175"/>
                  <a:pt x="229" y="1008"/>
                </a:cubicBezTo>
                <a:cubicBezTo>
                  <a:pt x="255" y="1013"/>
                  <a:pt x="281" y="1016"/>
                  <a:pt x="308" y="1016"/>
                </a:cubicBezTo>
                <a:cubicBezTo>
                  <a:pt x="346" y="1016"/>
                  <a:pt x="383" y="1011"/>
                  <a:pt x="419" y="1001"/>
                </a:cubicBezTo>
                <a:cubicBezTo>
                  <a:pt x="227" y="963"/>
                  <a:pt x="82" y="793"/>
                  <a:pt x="82" y="590"/>
                </a:cubicBezTo>
                <a:cubicBezTo>
                  <a:pt x="82" y="588"/>
                  <a:pt x="82" y="586"/>
                  <a:pt x="82" y="585"/>
                </a:cubicBezTo>
                <a:cubicBezTo>
                  <a:pt x="139" y="616"/>
                  <a:pt x="203" y="635"/>
                  <a:pt x="272" y="637"/>
                </a:cubicBezTo>
                <a:cubicBezTo>
                  <a:pt x="160" y="562"/>
                  <a:pt x="86" y="434"/>
                  <a:pt x="86" y="288"/>
                </a:cubicBezTo>
                <a:cubicBezTo>
                  <a:pt x="86" y="211"/>
                  <a:pt x="106" y="139"/>
                  <a:pt x="142" y="77"/>
                </a:cubicBezTo>
                <a:cubicBezTo>
                  <a:pt x="349" y="331"/>
                  <a:pt x="658" y="498"/>
                  <a:pt x="1007" y="515"/>
                </a:cubicBezTo>
                <a:cubicBezTo>
                  <a:pt x="999" y="485"/>
                  <a:pt x="996" y="453"/>
                  <a:pt x="996" y="420"/>
                </a:cubicBezTo>
                <a:cubicBezTo>
                  <a:pt x="996" y="188"/>
                  <a:pt x="1184" y="0"/>
                  <a:pt x="1415" y="0"/>
                </a:cubicBezTo>
                <a:cubicBezTo>
                  <a:pt x="1536" y="0"/>
                  <a:pt x="1645" y="51"/>
                  <a:pt x="1721" y="133"/>
                </a:cubicBezTo>
                <a:cubicBezTo>
                  <a:pt x="1817" y="114"/>
                  <a:pt x="1906" y="79"/>
                  <a:pt x="1987" y="31"/>
                </a:cubicBezTo>
                <a:cubicBezTo>
                  <a:pt x="1956" y="129"/>
                  <a:pt x="1890" y="211"/>
                  <a:pt x="1803" y="263"/>
                </a:cubicBezTo>
                <a:cubicBezTo>
                  <a:pt x="1888" y="253"/>
                  <a:pt x="1969" y="230"/>
                  <a:pt x="2044" y="197"/>
                </a:cubicBezTo>
                <a:cubicBezTo>
                  <a:pt x="1988" y="281"/>
                  <a:pt x="1917" y="355"/>
                  <a:pt x="1835" y="4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文本框 58"/>
          <p:cNvSpPr txBox="1"/>
          <p:nvPr/>
        </p:nvSpPr>
        <p:spPr>
          <a:xfrm>
            <a:off x="2870803" y="2154370"/>
            <a:ext cx="1826141" cy="584775"/>
          </a:xfrm>
          <a:prstGeom prst="rect">
            <a:avLst/>
          </a:prstGeom>
          <a:noFill/>
        </p:spPr>
        <p:txBody>
          <a:bodyPr wrap="none" rtlCol="0">
            <a:spAutoFit/>
          </a:bodyPr>
          <a:lstStyle/>
          <a:p>
            <a:r>
              <a:rPr lang="zh-CN" altLang="en-US" sz="3200" dirty="0" smtClean="0">
                <a:solidFill>
                  <a:schemeClr val="bg1"/>
                </a:solidFill>
                <a:latin typeface="华文细黑" panose="02010600040101010101" pitchFamily="2" charset="-122"/>
                <a:ea typeface="华文细黑" panose="02010600040101010101" pitchFamily="2" charset="-122"/>
              </a:rPr>
              <a:t>综合分析</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39" name="上箭头 38"/>
          <p:cNvSpPr/>
          <p:nvPr/>
        </p:nvSpPr>
        <p:spPr>
          <a:xfrm>
            <a:off x="4823181" y="4326629"/>
            <a:ext cx="363758" cy="1041870"/>
          </a:xfrm>
          <a:prstGeom prst="upArrow">
            <a:avLst/>
          </a:prstGeom>
          <a:solidFill>
            <a:srgbClr val="00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a:blip r:embed="rId2"/>
          <a:stretch>
            <a:fillRect/>
          </a:stretch>
        </p:blipFill>
        <p:spPr>
          <a:xfrm>
            <a:off x="7755615" y="3250666"/>
            <a:ext cx="3762375" cy="809625"/>
          </a:xfrm>
          <a:prstGeom prst="rect">
            <a:avLst/>
          </a:prstGeom>
        </p:spPr>
      </p:pic>
    </p:spTree>
    <p:extLst>
      <p:ext uri="{BB962C8B-B14F-4D97-AF65-F5344CB8AC3E}">
        <p14:creationId xmlns:p14="http://schemas.microsoft.com/office/powerpoint/2010/main" val="2297660876"/>
      </p:ext>
    </p:extLst>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1000"/>
                                            <p:tgtEl>
                                              <p:spTgt spid="48"/>
                                            </p:tgtEl>
                                          </p:cBhvr>
                                        </p:animEffect>
                                        <p:anim calcmode="lin" valueType="num">
                                          <p:cBhvr>
                                            <p:cTn id="18" dur="1000" fill="hold"/>
                                            <p:tgtEl>
                                              <p:spTgt spid="48"/>
                                            </p:tgtEl>
                                            <p:attrNameLst>
                                              <p:attrName>ppt_w</p:attrName>
                                            </p:attrNameLst>
                                          </p:cBhvr>
                                          <p:tavLst>
                                            <p:tav tm="0" fmla="#ppt_w*sin(2.5*pi*$)">
                                              <p:val>
                                                <p:fltVal val="0"/>
                                              </p:val>
                                            </p:tav>
                                            <p:tav tm="100000">
                                              <p:val>
                                                <p:fltVal val="1"/>
                                              </p:val>
                                            </p:tav>
                                          </p:tavLst>
                                        </p:anim>
                                        <p:anim calcmode="lin" valueType="num">
                                          <p:cBhvr>
                                            <p:cTn id="19" dur="1000" fill="hold"/>
                                            <p:tgtEl>
                                              <p:spTgt spid="48"/>
                                            </p:tgtEl>
                                            <p:attrNameLst>
                                              <p:attrName>ppt_h</p:attrName>
                                            </p:attrNameLst>
                                          </p:cBhvr>
                                          <p:tavLst>
                                            <p:tav tm="0">
                                              <p:val>
                                                <p:strVal val="#ppt_h"/>
                                              </p:val>
                                            </p:tav>
                                            <p:tav tm="100000">
                                              <p:val>
                                                <p:strVal val="#ppt_h"/>
                                              </p:val>
                                            </p:tav>
                                          </p:tavLst>
                                        </p:anim>
                                      </p:childTnLst>
                                    </p:cTn>
                                  </p:par>
                                  <p:par>
                                    <p:cTn id="20" presetID="64" presetClass="path" presetSubtype="0" accel="50000" decel="50000" fill="hold" grpId="1" nodeType="withEffect">
                                      <p:stCondLst>
                                        <p:cond delay="0"/>
                                      </p:stCondLst>
                                      <p:childTnLst>
                                        <p:animMotion origin="layout" path="M -3.125E-6 0.13658 L -3.125E-6 2.96296E-6 " pathEditMode="relative" rAng="0" ptsTypes="AA">
                                          <p:cBhvr>
                                            <p:cTn id="21" dur="1000" fill="hold"/>
                                            <p:tgtEl>
                                              <p:spTgt spid="48"/>
                                            </p:tgtEl>
                                            <p:attrNameLst>
                                              <p:attrName>ppt_x</p:attrName>
                                              <p:attrName>ppt_y</p:attrName>
                                            </p:attrNameLst>
                                          </p:cBhvr>
                                          <p:rCtr x="0" y="-9051"/>
                                        </p:animMotion>
                                      </p:childTnLst>
                                    </p:cTn>
                                  </p:par>
                                  <p:par>
                                    <p:cTn id="22" presetID="42" presetClass="entr" presetSubtype="0" fill="hold" grpId="0" nodeType="withEffect">
                                      <p:stCondLst>
                                        <p:cond delay="50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500"/>
                                            <p:tgtEl>
                                              <p:spTgt spid="58"/>
                                            </p:tgtEl>
                                          </p:cBhvr>
                                        </p:animEffect>
                                        <p:anim calcmode="lin" valueType="num">
                                          <p:cBhvr>
                                            <p:cTn id="25" dur="500" fill="hold"/>
                                            <p:tgtEl>
                                              <p:spTgt spid="58"/>
                                            </p:tgtEl>
                                            <p:attrNameLst>
                                              <p:attrName>ppt_x</p:attrName>
                                            </p:attrNameLst>
                                          </p:cBhvr>
                                          <p:tavLst>
                                            <p:tav tm="0">
                                              <p:val>
                                                <p:strVal val="#ppt_x"/>
                                              </p:val>
                                            </p:tav>
                                            <p:tav tm="100000">
                                              <p:val>
                                                <p:strVal val="#ppt_x"/>
                                              </p:val>
                                            </p:tav>
                                          </p:tavLst>
                                        </p:anim>
                                        <p:anim calcmode="lin" valueType="num">
                                          <p:cBhvr>
                                            <p:cTn id="26" dur="500" fill="hold"/>
                                            <p:tgtEl>
                                              <p:spTgt spid="5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50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500"/>
                                            <p:tgtEl>
                                              <p:spTgt spid="59"/>
                                            </p:tgtEl>
                                          </p:cBhvr>
                                        </p:animEffect>
                                        <p:anim calcmode="lin" valueType="num">
                                          <p:cBhvr>
                                            <p:cTn id="30" dur="500" fill="hold"/>
                                            <p:tgtEl>
                                              <p:spTgt spid="59"/>
                                            </p:tgtEl>
                                            <p:attrNameLst>
                                              <p:attrName>ppt_x</p:attrName>
                                            </p:attrNameLst>
                                          </p:cBhvr>
                                          <p:tavLst>
                                            <p:tav tm="0">
                                              <p:val>
                                                <p:strVal val="#ppt_x"/>
                                              </p:val>
                                            </p:tav>
                                            <p:tav tm="100000">
                                              <p:val>
                                                <p:strVal val="#ppt_x"/>
                                              </p:val>
                                            </p:tav>
                                          </p:tavLst>
                                        </p:anim>
                                        <p:anim calcmode="lin" valueType="num">
                                          <p:cBhvr>
                                            <p:cTn id="31" dur="500" fill="hold"/>
                                            <p:tgtEl>
                                              <p:spTgt spid="59"/>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22" presetClass="entr" presetSubtype="1"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up)">
                                          <p:cBhvr>
                                            <p:cTn id="35" dur="500"/>
                                            <p:tgtEl>
                                              <p:spTgt spid="38"/>
                                            </p:tgtEl>
                                          </p:cBhvr>
                                        </p:animEffect>
                                      </p:childTnLst>
                                    </p:cTn>
                                  </p:par>
                                  <p:par>
                                    <p:cTn id="36" presetID="10" presetClass="entr" presetSubtype="0" fill="hold" grpId="0" nodeType="withEffect">
                                      <p:stCondLst>
                                        <p:cond delay="40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200"/>
                                            <p:tgtEl>
                                              <p:spTgt spid="45"/>
                                            </p:tgtEl>
                                          </p:cBhvr>
                                        </p:animEffect>
                                      </p:childTnLst>
                                    </p:cTn>
                                  </p:par>
                                  <p:par>
                                    <p:cTn id="39" presetID="6" presetClass="emph" presetSubtype="0" fill="hold" grpId="1" nodeType="withEffect" p14:presetBounceEnd="100000">
                                      <p:stCondLst>
                                        <p:cond delay="400"/>
                                      </p:stCondLst>
                                      <p:childTnLst>
                                        <p:animScale p14:bounceEnd="100000">
                                          <p:cBhvr>
                                            <p:cTn id="40" dur="500" fill="hold"/>
                                            <p:tgtEl>
                                              <p:spTgt spid="45"/>
                                            </p:tgtEl>
                                          </p:cBhvr>
                                          <p:by x="101000" y="101000"/>
                                          <p:from x="98000" y="98000"/>
                                          <p:to x="100000" y="100000"/>
                                        </p:animScale>
                                      </p:childTnLst>
                                    </p:cTn>
                                  </p:par>
                                  <p:par>
                                    <p:cTn id="41" presetID="2" presetClass="entr" presetSubtype="4" fill="hold" grpId="0" nodeType="withEffect" p14:presetBounceEnd="80000">
                                      <p:stCondLst>
                                        <p:cond delay="400"/>
                                      </p:stCondLst>
                                      <p:childTnLst>
                                        <p:set>
                                          <p:cBhvr>
                                            <p:cTn id="42" dur="1" fill="hold">
                                              <p:stCondLst>
                                                <p:cond delay="0"/>
                                              </p:stCondLst>
                                            </p:cTn>
                                            <p:tgtEl>
                                              <p:spTgt spid="57"/>
                                            </p:tgtEl>
                                            <p:attrNameLst>
                                              <p:attrName>style.visibility</p:attrName>
                                            </p:attrNameLst>
                                          </p:cBhvr>
                                          <p:to>
                                            <p:strVal val="visible"/>
                                          </p:to>
                                        </p:set>
                                        <p:anim calcmode="lin" valueType="num" p14:bounceEnd="80000">
                                          <p:cBhvr additive="base">
                                            <p:cTn id="43" dur="1000" fill="hold"/>
                                            <p:tgtEl>
                                              <p:spTgt spid="57"/>
                                            </p:tgtEl>
                                            <p:attrNameLst>
                                              <p:attrName>ppt_x</p:attrName>
                                            </p:attrNameLst>
                                          </p:cBhvr>
                                          <p:tavLst>
                                            <p:tav tm="0">
                                              <p:val>
                                                <p:strVal val="#ppt_x"/>
                                              </p:val>
                                            </p:tav>
                                            <p:tav tm="100000">
                                              <p:val>
                                                <p:strVal val="#ppt_x"/>
                                              </p:val>
                                            </p:tav>
                                          </p:tavLst>
                                        </p:anim>
                                        <p:anim calcmode="lin" valueType="num" p14:bounceEnd="80000">
                                          <p:cBhvr additive="base">
                                            <p:cTn id="44" dur="10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14:presetBounceEnd="80000">
                                      <p:stCondLst>
                                        <p:cond delay="500"/>
                                      </p:stCondLst>
                                      <p:childTnLst>
                                        <p:set>
                                          <p:cBhvr>
                                            <p:cTn id="46" dur="1" fill="hold">
                                              <p:stCondLst>
                                                <p:cond delay="0"/>
                                              </p:stCondLst>
                                            </p:cTn>
                                            <p:tgtEl>
                                              <p:spTgt spid="55"/>
                                            </p:tgtEl>
                                            <p:attrNameLst>
                                              <p:attrName>style.visibility</p:attrName>
                                            </p:attrNameLst>
                                          </p:cBhvr>
                                          <p:to>
                                            <p:strVal val="visible"/>
                                          </p:to>
                                        </p:set>
                                        <p:anim calcmode="lin" valueType="num" p14:bounceEnd="80000">
                                          <p:cBhvr additive="base">
                                            <p:cTn id="47" dur="1000" fill="hold"/>
                                            <p:tgtEl>
                                              <p:spTgt spid="55"/>
                                            </p:tgtEl>
                                            <p:attrNameLst>
                                              <p:attrName>ppt_x</p:attrName>
                                            </p:attrNameLst>
                                          </p:cBhvr>
                                          <p:tavLst>
                                            <p:tav tm="0">
                                              <p:val>
                                                <p:strVal val="#ppt_x"/>
                                              </p:val>
                                            </p:tav>
                                            <p:tav tm="100000">
                                              <p:val>
                                                <p:strVal val="#ppt_x"/>
                                              </p:val>
                                            </p:tav>
                                          </p:tavLst>
                                        </p:anim>
                                        <p:anim calcmode="lin" valueType="num" p14:bounceEnd="80000">
                                          <p:cBhvr additive="base">
                                            <p:cTn id="48" dur="1000" fill="hold"/>
                                            <p:tgtEl>
                                              <p:spTgt spid="5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40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ppt_x"/>
                                              </p:val>
                                            </p:tav>
                                            <p:tav tm="100000">
                                              <p:val>
                                                <p:strVal val="#ppt_x"/>
                                              </p:val>
                                            </p:tav>
                                          </p:tavLst>
                                        </p:anim>
                                        <p:anim calcmode="lin" valueType="num">
                                          <p:cBhvr additive="base">
                                            <p:cTn id="52" dur="500" fill="hold"/>
                                            <p:tgtEl>
                                              <p:spTgt spid="39"/>
                                            </p:tgtEl>
                                            <p:attrNameLst>
                                              <p:attrName>ppt_y</p:attrName>
                                            </p:attrNameLst>
                                          </p:cBhvr>
                                          <p:tavLst>
                                            <p:tav tm="0">
                                              <p:val>
                                                <p:strVal val="1+#ppt_h/2"/>
                                              </p:val>
                                            </p:tav>
                                            <p:tav tm="100000">
                                              <p:val>
                                                <p:strVal val="#ppt_y"/>
                                              </p:val>
                                            </p:tav>
                                          </p:tavLst>
                                        </p:anim>
                                      </p:childTnLst>
                                    </p:cTn>
                                  </p:par>
                                  <p:par>
                                    <p:cTn id="53" presetID="32" presetClass="emph" presetSubtype="0" fill="hold" grpId="1" nodeType="withEffect">
                                      <p:stCondLst>
                                        <p:cond delay="400"/>
                                      </p:stCondLst>
                                      <p:childTnLst>
                                        <p:animRot by="120000">
                                          <p:cBhvr>
                                            <p:cTn id="54" dur="100" fill="hold">
                                              <p:stCondLst>
                                                <p:cond delay="0"/>
                                              </p:stCondLst>
                                            </p:cTn>
                                            <p:tgtEl>
                                              <p:spTgt spid="39"/>
                                            </p:tgtEl>
                                            <p:attrNameLst>
                                              <p:attrName>r</p:attrName>
                                            </p:attrNameLst>
                                          </p:cBhvr>
                                        </p:animRot>
                                        <p:animRot by="-240000">
                                          <p:cBhvr>
                                            <p:cTn id="55" dur="200" fill="hold">
                                              <p:stCondLst>
                                                <p:cond delay="200"/>
                                              </p:stCondLst>
                                            </p:cTn>
                                            <p:tgtEl>
                                              <p:spTgt spid="39"/>
                                            </p:tgtEl>
                                            <p:attrNameLst>
                                              <p:attrName>r</p:attrName>
                                            </p:attrNameLst>
                                          </p:cBhvr>
                                        </p:animRot>
                                        <p:animRot by="240000">
                                          <p:cBhvr>
                                            <p:cTn id="56" dur="200" fill="hold">
                                              <p:stCondLst>
                                                <p:cond delay="400"/>
                                              </p:stCondLst>
                                            </p:cTn>
                                            <p:tgtEl>
                                              <p:spTgt spid="39"/>
                                            </p:tgtEl>
                                            <p:attrNameLst>
                                              <p:attrName>r</p:attrName>
                                            </p:attrNameLst>
                                          </p:cBhvr>
                                        </p:animRot>
                                        <p:animRot by="-240000">
                                          <p:cBhvr>
                                            <p:cTn id="57" dur="200" fill="hold">
                                              <p:stCondLst>
                                                <p:cond delay="600"/>
                                              </p:stCondLst>
                                            </p:cTn>
                                            <p:tgtEl>
                                              <p:spTgt spid="39"/>
                                            </p:tgtEl>
                                            <p:attrNameLst>
                                              <p:attrName>r</p:attrName>
                                            </p:attrNameLst>
                                          </p:cBhvr>
                                        </p:animRot>
                                        <p:animRot by="120000">
                                          <p:cBhvr>
                                            <p:cTn id="58" dur="200" fill="hold">
                                              <p:stCondLst>
                                                <p:cond delay="800"/>
                                              </p:stCondLst>
                                            </p:cTn>
                                            <p:tgtEl>
                                              <p:spTgt spid="39"/>
                                            </p:tgtEl>
                                            <p:attrNameLst>
                                              <p:attrName>r</p:attrName>
                                            </p:attrNameLst>
                                          </p:cBhvr>
                                        </p:animRot>
                                      </p:childTnLst>
                                    </p:cTn>
                                  </p:par>
                                  <p:par>
                                    <p:cTn id="59" presetID="10" presetClass="entr" presetSubtype="0" fill="hold" nodeType="withEffect">
                                      <p:stCondLst>
                                        <p:cond delay="40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200"/>
                                            <p:tgtEl>
                                              <p:spTgt spid="40"/>
                                            </p:tgtEl>
                                          </p:cBhvr>
                                        </p:animEffect>
                                      </p:childTnLst>
                                    </p:cTn>
                                  </p:par>
                                  <p:par>
                                    <p:cTn id="62" presetID="6" presetClass="emph" presetSubtype="0" fill="hold" nodeType="withEffect" p14:presetBounceEnd="100000">
                                      <p:stCondLst>
                                        <p:cond delay="400"/>
                                      </p:stCondLst>
                                      <p:childTnLst>
                                        <p:animScale p14:bounceEnd="100000">
                                          <p:cBhvr>
                                            <p:cTn id="63" dur="500" fill="hold"/>
                                            <p:tgtEl>
                                              <p:spTgt spid="40"/>
                                            </p:tgtEl>
                                          </p:cBhvr>
                                          <p:by x="101000" y="101000"/>
                                          <p:from x="98000" y="98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0" grpId="0" animBg="1"/>
          <p:bldP spid="49" grpId="0" animBg="1"/>
          <p:bldP spid="45" grpId="0"/>
          <p:bldP spid="45" grpId="1"/>
          <p:bldP spid="48" grpId="0" animBg="1"/>
          <p:bldP spid="48" grpId="1" animBg="1"/>
          <p:bldP spid="55" grpId="0"/>
          <p:bldP spid="57" grpId="0"/>
          <p:bldP spid="58" grpId="0" animBg="1"/>
          <p:bldP spid="59" grpId="0"/>
          <p:bldP spid="39" grpId="0" animBg="1"/>
          <p:bldP spid="39"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1000"/>
                                            <p:tgtEl>
                                              <p:spTgt spid="48"/>
                                            </p:tgtEl>
                                          </p:cBhvr>
                                        </p:animEffect>
                                        <p:anim calcmode="lin" valueType="num">
                                          <p:cBhvr>
                                            <p:cTn id="18" dur="1000" fill="hold"/>
                                            <p:tgtEl>
                                              <p:spTgt spid="48"/>
                                            </p:tgtEl>
                                            <p:attrNameLst>
                                              <p:attrName>ppt_w</p:attrName>
                                            </p:attrNameLst>
                                          </p:cBhvr>
                                          <p:tavLst>
                                            <p:tav tm="0" fmla="#ppt_w*sin(2.5*pi*$)">
                                              <p:val>
                                                <p:fltVal val="0"/>
                                              </p:val>
                                            </p:tav>
                                            <p:tav tm="100000">
                                              <p:val>
                                                <p:fltVal val="1"/>
                                              </p:val>
                                            </p:tav>
                                          </p:tavLst>
                                        </p:anim>
                                        <p:anim calcmode="lin" valueType="num">
                                          <p:cBhvr>
                                            <p:cTn id="19" dur="1000" fill="hold"/>
                                            <p:tgtEl>
                                              <p:spTgt spid="48"/>
                                            </p:tgtEl>
                                            <p:attrNameLst>
                                              <p:attrName>ppt_h</p:attrName>
                                            </p:attrNameLst>
                                          </p:cBhvr>
                                          <p:tavLst>
                                            <p:tav tm="0">
                                              <p:val>
                                                <p:strVal val="#ppt_h"/>
                                              </p:val>
                                            </p:tav>
                                            <p:tav tm="100000">
                                              <p:val>
                                                <p:strVal val="#ppt_h"/>
                                              </p:val>
                                            </p:tav>
                                          </p:tavLst>
                                        </p:anim>
                                      </p:childTnLst>
                                    </p:cTn>
                                  </p:par>
                                  <p:par>
                                    <p:cTn id="20" presetID="64" presetClass="path" presetSubtype="0" accel="50000" decel="50000" fill="hold" grpId="1" nodeType="withEffect">
                                      <p:stCondLst>
                                        <p:cond delay="0"/>
                                      </p:stCondLst>
                                      <p:childTnLst>
                                        <p:animMotion origin="layout" path="M -3.125E-6 0.13658 L -3.125E-6 2.96296E-6 " pathEditMode="relative" rAng="0" ptsTypes="AA">
                                          <p:cBhvr>
                                            <p:cTn id="21" dur="1000" fill="hold"/>
                                            <p:tgtEl>
                                              <p:spTgt spid="48"/>
                                            </p:tgtEl>
                                            <p:attrNameLst>
                                              <p:attrName>ppt_x</p:attrName>
                                              <p:attrName>ppt_y</p:attrName>
                                            </p:attrNameLst>
                                          </p:cBhvr>
                                          <p:rCtr x="0" y="-9051"/>
                                        </p:animMotion>
                                      </p:childTnLst>
                                    </p:cTn>
                                  </p:par>
                                  <p:par>
                                    <p:cTn id="22" presetID="42" presetClass="entr" presetSubtype="0" fill="hold" grpId="0" nodeType="withEffect">
                                      <p:stCondLst>
                                        <p:cond delay="50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500"/>
                                            <p:tgtEl>
                                              <p:spTgt spid="58"/>
                                            </p:tgtEl>
                                          </p:cBhvr>
                                        </p:animEffect>
                                        <p:anim calcmode="lin" valueType="num">
                                          <p:cBhvr>
                                            <p:cTn id="25" dur="500" fill="hold"/>
                                            <p:tgtEl>
                                              <p:spTgt spid="58"/>
                                            </p:tgtEl>
                                            <p:attrNameLst>
                                              <p:attrName>ppt_x</p:attrName>
                                            </p:attrNameLst>
                                          </p:cBhvr>
                                          <p:tavLst>
                                            <p:tav tm="0">
                                              <p:val>
                                                <p:strVal val="#ppt_x"/>
                                              </p:val>
                                            </p:tav>
                                            <p:tav tm="100000">
                                              <p:val>
                                                <p:strVal val="#ppt_x"/>
                                              </p:val>
                                            </p:tav>
                                          </p:tavLst>
                                        </p:anim>
                                        <p:anim calcmode="lin" valueType="num">
                                          <p:cBhvr>
                                            <p:cTn id="26" dur="500" fill="hold"/>
                                            <p:tgtEl>
                                              <p:spTgt spid="5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50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500"/>
                                            <p:tgtEl>
                                              <p:spTgt spid="59"/>
                                            </p:tgtEl>
                                          </p:cBhvr>
                                        </p:animEffect>
                                        <p:anim calcmode="lin" valueType="num">
                                          <p:cBhvr>
                                            <p:cTn id="30" dur="500" fill="hold"/>
                                            <p:tgtEl>
                                              <p:spTgt spid="59"/>
                                            </p:tgtEl>
                                            <p:attrNameLst>
                                              <p:attrName>ppt_x</p:attrName>
                                            </p:attrNameLst>
                                          </p:cBhvr>
                                          <p:tavLst>
                                            <p:tav tm="0">
                                              <p:val>
                                                <p:strVal val="#ppt_x"/>
                                              </p:val>
                                            </p:tav>
                                            <p:tav tm="100000">
                                              <p:val>
                                                <p:strVal val="#ppt_x"/>
                                              </p:val>
                                            </p:tav>
                                          </p:tavLst>
                                        </p:anim>
                                        <p:anim calcmode="lin" valueType="num">
                                          <p:cBhvr>
                                            <p:cTn id="31" dur="500" fill="hold"/>
                                            <p:tgtEl>
                                              <p:spTgt spid="59"/>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22" presetClass="entr" presetSubtype="1"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up)">
                                          <p:cBhvr>
                                            <p:cTn id="35" dur="500"/>
                                            <p:tgtEl>
                                              <p:spTgt spid="38"/>
                                            </p:tgtEl>
                                          </p:cBhvr>
                                        </p:animEffect>
                                      </p:childTnLst>
                                    </p:cTn>
                                  </p:par>
                                  <p:par>
                                    <p:cTn id="36" presetID="10" presetClass="entr" presetSubtype="0" fill="hold" grpId="0" nodeType="withEffect">
                                      <p:stCondLst>
                                        <p:cond delay="40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200"/>
                                            <p:tgtEl>
                                              <p:spTgt spid="45"/>
                                            </p:tgtEl>
                                          </p:cBhvr>
                                        </p:animEffect>
                                      </p:childTnLst>
                                    </p:cTn>
                                  </p:par>
                                  <p:par>
                                    <p:cTn id="39" presetID="6" presetClass="emph" presetSubtype="0" fill="hold" grpId="1" nodeType="withEffect">
                                      <p:stCondLst>
                                        <p:cond delay="400"/>
                                      </p:stCondLst>
                                      <p:childTnLst>
                                        <p:animScale>
                                          <p:cBhvr>
                                            <p:cTn id="40" dur="500" fill="hold"/>
                                            <p:tgtEl>
                                              <p:spTgt spid="45"/>
                                            </p:tgtEl>
                                          </p:cBhvr>
                                          <p:by x="101000" y="101000"/>
                                          <p:from x="98000" y="98000"/>
                                          <p:to x="100000" y="100000"/>
                                        </p:animScale>
                                      </p:childTnLst>
                                    </p:cTn>
                                  </p:par>
                                  <p:par>
                                    <p:cTn id="41" presetID="2" presetClass="entr" presetSubtype="4" fill="hold" grpId="0" nodeType="withEffect">
                                      <p:stCondLst>
                                        <p:cond delay="40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1000" fill="hold"/>
                                            <p:tgtEl>
                                              <p:spTgt spid="57"/>
                                            </p:tgtEl>
                                            <p:attrNameLst>
                                              <p:attrName>ppt_x</p:attrName>
                                            </p:attrNameLst>
                                          </p:cBhvr>
                                          <p:tavLst>
                                            <p:tav tm="0">
                                              <p:val>
                                                <p:strVal val="#ppt_x"/>
                                              </p:val>
                                            </p:tav>
                                            <p:tav tm="100000">
                                              <p:val>
                                                <p:strVal val="#ppt_x"/>
                                              </p:val>
                                            </p:tav>
                                          </p:tavLst>
                                        </p:anim>
                                        <p:anim calcmode="lin" valueType="num">
                                          <p:cBhvr additive="base">
                                            <p:cTn id="44" dur="10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500"/>
                                      </p:stCondLst>
                                      <p:childTnLst>
                                        <p:set>
                                          <p:cBhvr>
                                            <p:cTn id="46" dur="1" fill="hold">
                                              <p:stCondLst>
                                                <p:cond delay="0"/>
                                              </p:stCondLst>
                                            </p:cTn>
                                            <p:tgtEl>
                                              <p:spTgt spid="55"/>
                                            </p:tgtEl>
                                            <p:attrNameLst>
                                              <p:attrName>style.visibility</p:attrName>
                                            </p:attrNameLst>
                                          </p:cBhvr>
                                          <p:to>
                                            <p:strVal val="visible"/>
                                          </p:to>
                                        </p:set>
                                        <p:anim calcmode="lin" valueType="num">
                                          <p:cBhvr additive="base">
                                            <p:cTn id="47" dur="1000" fill="hold"/>
                                            <p:tgtEl>
                                              <p:spTgt spid="55"/>
                                            </p:tgtEl>
                                            <p:attrNameLst>
                                              <p:attrName>ppt_x</p:attrName>
                                            </p:attrNameLst>
                                          </p:cBhvr>
                                          <p:tavLst>
                                            <p:tav tm="0">
                                              <p:val>
                                                <p:strVal val="#ppt_x"/>
                                              </p:val>
                                            </p:tav>
                                            <p:tav tm="100000">
                                              <p:val>
                                                <p:strVal val="#ppt_x"/>
                                              </p:val>
                                            </p:tav>
                                          </p:tavLst>
                                        </p:anim>
                                        <p:anim calcmode="lin" valueType="num">
                                          <p:cBhvr additive="base">
                                            <p:cTn id="48" dur="1000" fill="hold"/>
                                            <p:tgtEl>
                                              <p:spTgt spid="5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40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ppt_x"/>
                                              </p:val>
                                            </p:tav>
                                            <p:tav tm="100000">
                                              <p:val>
                                                <p:strVal val="#ppt_x"/>
                                              </p:val>
                                            </p:tav>
                                          </p:tavLst>
                                        </p:anim>
                                        <p:anim calcmode="lin" valueType="num">
                                          <p:cBhvr additive="base">
                                            <p:cTn id="52" dur="500" fill="hold"/>
                                            <p:tgtEl>
                                              <p:spTgt spid="39"/>
                                            </p:tgtEl>
                                            <p:attrNameLst>
                                              <p:attrName>ppt_y</p:attrName>
                                            </p:attrNameLst>
                                          </p:cBhvr>
                                          <p:tavLst>
                                            <p:tav tm="0">
                                              <p:val>
                                                <p:strVal val="1+#ppt_h/2"/>
                                              </p:val>
                                            </p:tav>
                                            <p:tav tm="100000">
                                              <p:val>
                                                <p:strVal val="#ppt_y"/>
                                              </p:val>
                                            </p:tav>
                                          </p:tavLst>
                                        </p:anim>
                                      </p:childTnLst>
                                    </p:cTn>
                                  </p:par>
                                  <p:par>
                                    <p:cTn id="53" presetID="32" presetClass="emph" presetSubtype="0" fill="hold" grpId="1" nodeType="withEffect">
                                      <p:stCondLst>
                                        <p:cond delay="400"/>
                                      </p:stCondLst>
                                      <p:childTnLst>
                                        <p:animRot by="120000">
                                          <p:cBhvr>
                                            <p:cTn id="54" dur="100" fill="hold">
                                              <p:stCondLst>
                                                <p:cond delay="0"/>
                                              </p:stCondLst>
                                            </p:cTn>
                                            <p:tgtEl>
                                              <p:spTgt spid="39"/>
                                            </p:tgtEl>
                                            <p:attrNameLst>
                                              <p:attrName>r</p:attrName>
                                            </p:attrNameLst>
                                          </p:cBhvr>
                                        </p:animRot>
                                        <p:animRot by="-240000">
                                          <p:cBhvr>
                                            <p:cTn id="55" dur="200" fill="hold">
                                              <p:stCondLst>
                                                <p:cond delay="200"/>
                                              </p:stCondLst>
                                            </p:cTn>
                                            <p:tgtEl>
                                              <p:spTgt spid="39"/>
                                            </p:tgtEl>
                                            <p:attrNameLst>
                                              <p:attrName>r</p:attrName>
                                            </p:attrNameLst>
                                          </p:cBhvr>
                                        </p:animRot>
                                        <p:animRot by="240000">
                                          <p:cBhvr>
                                            <p:cTn id="56" dur="200" fill="hold">
                                              <p:stCondLst>
                                                <p:cond delay="400"/>
                                              </p:stCondLst>
                                            </p:cTn>
                                            <p:tgtEl>
                                              <p:spTgt spid="39"/>
                                            </p:tgtEl>
                                            <p:attrNameLst>
                                              <p:attrName>r</p:attrName>
                                            </p:attrNameLst>
                                          </p:cBhvr>
                                        </p:animRot>
                                        <p:animRot by="-240000">
                                          <p:cBhvr>
                                            <p:cTn id="57" dur="200" fill="hold">
                                              <p:stCondLst>
                                                <p:cond delay="600"/>
                                              </p:stCondLst>
                                            </p:cTn>
                                            <p:tgtEl>
                                              <p:spTgt spid="39"/>
                                            </p:tgtEl>
                                            <p:attrNameLst>
                                              <p:attrName>r</p:attrName>
                                            </p:attrNameLst>
                                          </p:cBhvr>
                                        </p:animRot>
                                        <p:animRot by="120000">
                                          <p:cBhvr>
                                            <p:cTn id="58" dur="200" fill="hold">
                                              <p:stCondLst>
                                                <p:cond delay="800"/>
                                              </p:stCondLst>
                                            </p:cTn>
                                            <p:tgtEl>
                                              <p:spTgt spid="39"/>
                                            </p:tgtEl>
                                            <p:attrNameLst>
                                              <p:attrName>r</p:attrName>
                                            </p:attrNameLst>
                                          </p:cBhvr>
                                        </p:animRot>
                                      </p:childTnLst>
                                    </p:cTn>
                                  </p:par>
                                  <p:par>
                                    <p:cTn id="59" presetID="10" presetClass="entr" presetSubtype="0" fill="hold" nodeType="withEffect">
                                      <p:stCondLst>
                                        <p:cond delay="40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200"/>
                                            <p:tgtEl>
                                              <p:spTgt spid="40"/>
                                            </p:tgtEl>
                                          </p:cBhvr>
                                        </p:animEffect>
                                      </p:childTnLst>
                                    </p:cTn>
                                  </p:par>
                                  <p:par>
                                    <p:cTn id="62" presetID="6" presetClass="emph" presetSubtype="0" fill="hold" nodeType="withEffect">
                                      <p:stCondLst>
                                        <p:cond delay="400"/>
                                      </p:stCondLst>
                                      <p:childTnLst>
                                        <p:animScale>
                                          <p:cBhvr>
                                            <p:cTn id="63" dur="500" fill="hold"/>
                                            <p:tgtEl>
                                              <p:spTgt spid="40"/>
                                            </p:tgtEl>
                                          </p:cBhvr>
                                          <p:by x="101000" y="101000"/>
                                          <p:from x="98000" y="98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0" grpId="0" animBg="1"/>
          <p:bldP spid="49" grpId="0" animBg="1"/>
          <p:bldP spid="45" grpId="0"/>
          <p:bldP spid="45" grpId="1"/>
          <p:bldP spid="48" grpId="0" animBg="1"/>
          <p:bldP spid="48" grpId="1" animBg="1"/>
          <p:bldP spid="55" grpId="0"/>
          <p:bldP spid="57" grpId="0"/>
          <p:bldP spid="58" grpId="0" animBg="1"/>
          <p:bldP spid="59" grpId="0"/>
          <p:bldP spid="39" grpId="0" animBg="1"/>
          <p:bldP spid="39" grpId="1"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81501" y="3625850"/>
            <a:ext cx="3428999" cy="830997"/>
          </a:xfrm>
          <a:prstGeom prst="rect">
            <a:avLst/>
          </a:prstGeom>
          <a:noFill/>
        </p:spPr>
        <p:txBody>
          <a:bodyPr wrap="square" rtlCol="0">
            <a:spAutoFit/>
          </a:bodyPr>
          <a:lstStyle/>
          <a:p>
            <a:pPr algn="dist"/>
            <a:r>
              <a:rPr lang="en-US" altLang="zh-CN" sz="4800" b="1" dirty="0">
                <a:solidFill>
                  <a:schemeClr val="bg1"/>
                </a:solidFill>
                <a:latin typeface="华文细黑" panose="02010600040101010101" pitchFamily="2" charset="-122"/>
                <a:ea typeface="华文细黑" panose="02010600040101010101" pitchFamily="2" charset="-122"/>
              </a:rPr>
              <a:t>Part ONE</a:t>
            </a:r>
            <a:endParaRPr lang="zh-CN" altLang="en-US" sz="4800" b="1" dirty="0">
              <a:solidFill>
                <a:schemeClr val="bg1"/>
              </a:solidFill>
              <a:latin typeface="华文细黑" panose="02010600040101010101" pitchFamily="2" charset="-122"/>
              <a:ea typeface="华文细黑" panose="02010600040101010101" pitchFamily="2" charset="-122"/>
            </a:endParaRPr>
          </a:p>
        </p:txBody>
      </p:sp>
      <p:sp>
        <p:nvSpPr>
          <p:cNvPr id="7" name="矩形 6"/>
          <p:cNvSpPr/>
          <p:nvPr/>
        </p:nvSpPr>
        <p:spPr>
          <a:xfrm>
            <a:off x="3683000" y="2401154"/>
            <a:ext cx="4825999" cy="1446550"/>
          </a:xfrm>
          <a:prstGeom prst="rect">
            <a:avLst/>
          </a:prstGeom>
          <a:noFill/>
        </p:spPr>
        <p:txBody>
          <a:bodyPr wrap="square" rtlCol="0">
            <a:spAutoFit/>
          </a:bodyPr>
          <a:lstStyle/>
          <a:p>
            <a:pPr algn="ctr"/>
            <a:r>
              <a:rPr lang="zh-CN" altLang="en-US" sz="8800" b="1" dirty="0" smtClean="0">
                <a:solidFill>
                  <a:srgbClr val="00CCFF"/>
                </a:solidFill>
                <a:latin typeface="华文细黑" panose="02010600040101010101" pitchFamily="2" charset="-122"/>
                <a:ea typeface="华文细黑" panose="02010600040101010101" pitchFamily="2" charset="-122"/>
              </a:rPr>
              <a:t>项目演示</a:t>
            </a:r>
            <a:endParaRPr lang="zh-CN" altLang="en-US" sz="8800" b="1" dirty="0">
              <a:solidFill>
                <a:srgbClr val="00CCFF"/>
              </a:solidFill>
              <a:latin typeface="华文细黑" panose="02010600040101010101" pitchFamily="2" charset="-122"/>
              <a:ea typeface="华文细黑" panose="02010600040101010101" pitchFamily="2" charset="-122"/>
            </a:endParaRPr>
          </a:p>
        </p:txBody>
      </p:sp>
      <p:cxnSp>
        <p:nvCxnSpPr>
          <p:cNvPr id="10" name="直接连接符 9"/>
          <p:cNvCxnSpPr/>
          <p:nvPr/>
        </p:nvCxnSpPr>
        <p:spPr>
          <a:xfrm>
            <a:off x="4432301" y="2292350"/>
            <a:ext cx="3314699" cy="0"/>
          </a:xfrm>
          <a:prstGeom prst="line">
            <a:avLst/>
          </a:prstGeom>
          <a:ln w="762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432301" y="4565650"/>
            <a:ext cx="3314699" cy="0"/>
          </a:xfrm>
          <a:prstGeom prst="line">
            <a:avLst/>
          </a:prstGeom>
          <a:ln w="76200">
            <a:solidFill>
              <a:srgbClr val="00CCFF"/>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8315237" y="-2574117"/>
            <a:ext cx="1404151" cy="520700"/>
            <a:chOff x="283866" y="1128037"/>
            <a:chExt cx="2882900" cy="1069063"/>
          </a:xfrm>
        </p:grpSpPr>
        <p:sp>
          <p:nvSpPr>
            <p:cNvPr id="20" name="矩形 19"/>
            <p:cNvSpPr/>
            <p:nvPr/>
          </p:nvSpPr>
          <p:spPr>
            <a:xfrm rot="19634015">
              <a:off x="283866" y="1128037"/>
              <a:ext cx="2882900"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16222031" y="-2204896"/>
            <a:ext cx="2882900" cy="1069063"/>
            <a:chOff x="283866" y="1128037"/>
            <a:chExt cx="2882900" cy="1069063"/>
          </a:xfrm>
        </p:grpSpPr>
        <p:sp>
          <p:nvSpPr>
            <p:cNvPr id="23" name="矩形 22"/>
            <p:cNvSpPr/>
            <p:nvPr/>
          </p:nvSpPr>
          <p:spPr>
            <a:xfrm rot="19634015">
              <a:off x="283866" y="1128037"/>
              <a:ext cx="2882900"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16306465" y="-665000"/>
            <a:ext cx="1529825" cy="696086"/>
            <a:chOff x="368300" y="1501014"/>
            <a:chExt cx="1529825" cy="696086"/>
          </a:xfrm>
        </p:grpSpPr>
        <p:sp>
          <p:nvSpPr>
            <p:cNvPr id="26" name="矩形 25"/>
            <p:cNvSpPr/>
            <p:nvPr/>
          </p:nvSpPr>
          <p:spPr>
            <a:xfrm rot="19634015">
              <a:off x="393521" y="1501014"/>
              <a:ext cx="1504604"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12464742" y="-3354534"/>
            <a:ext cx="2882900" cy="1069063"/>
            <a:chOff x="283866" y="1128037"/>
            <a:chExt cx="2882900" cy="1069063"/>
          </a:xfrm>
        </p:grpSpPr>
        <p:sp>
          <p:nvSpPr>
            <p:cNvPr id="29" name="矩形 28"/>
            <p:cNvSpPr/>
            <p:nvPr/>
          </p:nvSpPr>
          <p:spPr>
            <a:xfrm rot="19634015">
              <a:off x="283866" y="1128037"/>
              <a:ext cx="2882900"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5937940" y="-2653827"/>
            <a:ext cx="737049" cy="273319"/>
            <a:chOff x="283866" y="1128037"/>
            <a:chExt cx="2882900" cy="1069063"/>
          </a:xfrm>
        </p:grpSpPr>
        <p:sp>
          <p:nvSpPr>
            <p:cNvPr id="32" name="矩形 31"/>
            <p:cNvSpPr/>
            <p:nvPr/>
          </p:nvSpPr>
          <p:spPr>
            <a:xfrm rot="19634015">
              <a:off x="283866" y="1128037"/>
              <a:ext cx="2882900" cy="289159"/>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16807448" y="1806557"/>
            <a:ext cx="737049" cy="273319"/>
            <a:chOff x="283866" y="1128037"/>
            <a:chExt cx="2882900" cy="1069063"/>
          </a:xfrm>
        </p:grpSpPr>
        <p:sp>
          <p:nvSpPr>
            <p:cNvPr id="35" name="矩形 34"/>
            <p:cNvSpPr/>
            <p:nvPr/>
          </p:nvSpPr>
          <p:spPr>
            <a:xfrm rot="19634015">
              <a:off x="283866" y="1128037"/>
              <a:ext cx="2882900"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16497849" y="-2320914"/>
            <a:ext cx="737049" cy="273319"/>
            <a:chOff x="283866" y="1128037"/>
            <a:chExt cx="2882900" cy="1069063"/>
          </a:xfrm>
        </p:grpSpPr>
        <p:sp>
          <p:nvSpPr>
            <p:cNvPr id="38" name="矩形 37"/>
            <p:cNvSpPr/>
            <p:nvPr/>
          </p:nvSpPr>
          <p:spPr>
            <a:xfrm rot="19634015">
              <a:off x="283866" y="1128037"/>
              <a:ext cx="2882900"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10094174" y="-850084"/>
            <a:ext cx="1875139" cy="796355"/>
            <a:chOff x="364041" y="1400745"/>
            <a:chExt cx="1875139" cy="796355"/>
          </a:xfrm>
        </p:grpSpPr>
        <p:sp>
          <p:nvSpPr>
            <p:cNvPr id="41" name="矩形 40"/>
            <p:cNvSpPr/>
            <p:nvPr/>
          </p:nvSpPr>
          <p:spPr>
            <a:xfrm rot="19634015">
              <a:off x="364041" y="1400745"/>
              <a:ext cx="1875139"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椭圆 41"/>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4610593" y="1843520"/>
            <a:ext cx="737049" cy="273319"/>
            <a:chOff x="283866" y="1128037"/>
            <a:chExt cx="2882900" cy="1069063"/>
          </a:xfrm>
        </p:grpSpPr>
        <p:sp>
          <p:nvSpPr>
            <p:cNvPr id="47" name="矩形 46"/>
            <p:cNvSpPr/>
            <p:nvPr/>
          </p:nvSpPr>
          <p:spPr>
            <a:xfrm rot="19634015">
              <a:off x="283866" y="1128037"/>
              <a:ext cx="2882900"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311226596"/>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1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42" presetClass="entr" presetSubtype="0" fill="hold" nodeType="withEffect">
                                      <p:stCondLst>
                                        <p:cond delay="8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8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8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56" presetClass="path" presetSubtype="0" accel="50000" fill="hold" nodeType="withEffect" p14:presetBounceEnd="33333">
                                      <p:stCondLst>
                                        <p:cond delay="1000"/>
                                      </p:stCondLst>
                                      <p:childTnLst>
                                        <p:animMotion origin="layout" path="M -3.33333E-6 -1.48148E-6 L -0.53672 0.56088 " pathEditMode="relative" rAng="0" ptsTypes="AA" p14:bounceEnd="33333">
                                          <p:cBhvr>
                                            <p:cTn id="25" dur="1200" fill="hold"/>
                                            <p:tgtEl>
                                              <p:spTgt spid="21"/>
                                            </p:tgtEl>
                                            <p:attrNameLst>
                                              <p:attrName>ppt_x</p:attrName>
                                              <p:attrName>ppt_y</p:attrName>
                                            </p:attrNameLst>
                                          </p:cBhvr>
                                          <p:rCtr x="-26836" y="28056"/>
                                        </p:animMotion>
                                      </p:childTnLst>
                                    </p:cTn>
                                  </p:par>
                                  <p:par>
                                    <p:cTn id="26" presetID="10" presetClass="entr" presetSubtype="0" fill="hold" nodeType="withEffect">
                                      <p:stCondLst>
                                        <p:cond delay="30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200"/>
                                            <p:tgtEl>
                                              <p:spTgt spid="22"/>
                                            </p:tgtEl>
                                          </p:cBhvr>
                                        </p:animEffect>
                                      </p:childTnLst>
                                    </p:cTn>
                                  </p:par>
                                  <p:par>
                                    <p:cTn id="29" presetID="56" presetClass="path" presetSubtype="0" accel="50000" fill="hold" nodeType="withEffect" p14:presetBounceEnd="30769">
                                      <p:stCondLst>
                                        <p:cond delay="300"/>
                                      </p:stCondLst>
                                      <p:childTnLst>
                                        <p:animMotion origin="layout" path="M 1.875E-6 -1.48148E-6 L -0.99258 1.04908 " pathEditMode="relative" rAng="0" ptsTypes="AA" p14:bounceEnd="30769">
                                          <p:cBhvr>
                                            <p:cTn id="30" dur="1300" fill="hold"/>
                                            <p:tgtEl>
                                              <p:spTgt spid="22"/>
                                            </p:tgtEl>
                                            <p:attrNameLst>
                                              <p:attrName>ppt_x</p:attrName>
                                              <p:attrName>ppt_y</p:attrName>
                                            </p:attrNameLst>
                                          </p:cBhvr>
                                          <p:rCtr x="-49635" y="52454"/>
                                        </p:animMotion>
                                      </p:childTnLst>
                                    </p:cTn>
                                  </p:par>
                                  <p:par>
                                    <p:cTn id="31" presetID="10" presetClass="entr" presetSubtype="0" fill="hold" nodeType="withEffect">
                                      <p:stCondLst>
                                        <p:cond delay="80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900"/>
                                            <p:tgtEl>
                                              <p:spTgt spid="34"/>
                                            </p:tgtEl>
                                          </p:cBhvr>
                                        </p:animEffect>
                                      </p:childTnLst>
                                    </p:cTn>
                                  </p:par>
                                  <p:par>
                                    <p:cTn id="34" presetID="56" presetClass="path" presetSubtype="0" accel="50000" fill="hold" nodeType="withEffect" p14:presetBounceEnd="33333">
                                      <p:stCondLst>
                                        <p:cond delay="900"/>
                                      </p:stCondLst>
                                      <p:childTnLst>
                                        <p:animMotion origin="layout" path="M -3.95833E-6 -3.33333E-6 L -0.47591 0.48334 " pathEditMode="relative" rAng="0" ptsTypes="AA" p14:bounceEnd="33333">
                                          <p:cBhvr>
                                            <p:cTn id="35" dur="1200" fill="hold"/>
                                            <p:tgtEl>
                                              <p:spTgt spid="34"/>
                                            </p:tgtEl>
                                            <p:attrNameLst>
                                              <p:attrName>ppt_x</p:attrName>
                                              <p:attrName>ppt_y</p:attrName>
                                            </p:attrNameLst>
                                          </p:cBhvr>
                                          <p:rCtr x="-23802" y="24167"/>
                                        </p:animMotion>
                                      </p:childTnLst>
                                    </p:cTn>
                                  </p:par>
                                  <p:par>
                                    <p:cTn id="36" presetID="10"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800"/>
                                            <p:tgtEl>
                                              <p:spTgt spid="25"/>
                                            </p:tgtEl>
                                          </p:cBhvr>
                                        </p:animEffect>
                                      </p:childTnLst>
                                    </p:cTn>
                                  </p:par>
                                  <p:par>
                                    <p:cTn id="39" presetID="56" presetClass="path" presetSubtype="0" accel="50000" fill="hold" nodeType="withEffect" p14:presetBounceEnd="33333">
                                      <p:stCondLst>
                                        <p:cond delay="300"/>
                                      </p:stCondLst>
                                      <p:childTnLst>
                                        <p:animMotion origin="layout" path="M -2.08333E-7 4.81481E-6 L -0.51732 0.54328 " pathEditMode="relative" rAng="0" ptsTypes="AA" p14:bounceEnd="33333">
                                          <p:cBhvr>
                                            <p:cTn id="40" dur="1200" fill="hold"/>
                                            <p:tgtEl>
                                              <p:spTgt spid="25"/>
                                            </p:tgtEl>
                                            <p:attrNameLst>
                                              <p:attrName>ppt_x</p:attrName>
                                              <p:attrName>ppt_y</p:attrName>
                                            </p:attrNameLst>
                                          </p:cBhvr>
                                          <p:rCtr x="-25872" y="27153"/>
                                        </p:animMotion>
                                      </p:childTnLst>
                                    </p:cTn>
                                  </p:par>
                                  <p:par>
                                    <p:cTn id="41" presetID="10" presetClass="entr" presetSubtype="0" fill="hold" nodeType="withEffect">
                                      <p:stCondLst>
                                        <p:cond delay="100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1200"/>
                                            <p:tgtEl>
                                              <p:spTgt spid="28"/>
                                            </p:tgtEl>
                                          </p:cBhvr>
                                        </p:animEffect>
                                      </p:childTnLst>
                                    </p:cTn>
                                  </p:par>
                                  <p:par>
                                    <p:cTn id="44" presetID="56" presetClass="path" presetSubtype="0" accel="50000" fill="hold" nodeType="withEffect" p14:presetBounceEnd="33333">
                                      <p:stCondLst>
                                        <p:cond delay="1100"/>
                                      </p:stCondLst>
                                      <p:childTnLst>
                                        <p:animMotion origin="layout" path="M 5E-6 1.11111E-6 L -1 1 " pathEditMode="relative" rAng="0" ptsTypes="AA" p14:bounceEnd="33333">
                                          <p:cBhvr>
                                            <p:cTn id="45" dur="1200" fill="hold"/>
                                            <p:tgtEl>
                                              <p:spTgt spid="28"/>
                                            </p:tgtEl>
                                            <p:attrNameLst>
                                              <p:attrName>ppt_x</p:attrName>
                                              <p:attrName>ppt_y</p:attrName>
                                            </p:attrNameLst>
                                          </p:cBhvr>
                                          <p:rCtr x="-50000" y="50000"/>
                                        </p:animMotion>
                                      </p:childTnLst>
                                    </p:cTn>
                                  </p:par>
                                  <p:par>
                                    <p:cTn id="46" presetID="10" presetClass="entr" presetSubtype="0" fill="hold" nodeType="withEffect">
                                      <p:stCondLst>
                                        <p:cond delay="80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900"/>
                                            <p:tgtEl>
                                              <p:spTgt spid="46"/>
                                            </p:tgtEl>
                                          </p:cBhvr>
                                        </p:animEffect>
                                      </p:childTnLst>
                                    </p:cTn>
                                  </p:par>
                                  <p:par>
                                    <p:cTn id="49" presetID="56" presetClass="path" presetSubtype="0" accel="50000" fill="hold" nodeType="withEffect" p14:presetBounceEnd="33333">
                                      <p:stCondLst>
                                        <p:cond delay="800"/>
                                      </p:stCondLst>
                                      <p:childTnLst>
                                        <p:animMotion origin="layout" path="M 4.16667E-6 2.59259E-6 L -0.55834 0.5669 " pathEditMode="relative" rAng="0" ptsTypes="AA" p14:bounceEnd="33333">
                                          <p:cBhvr>
                                            <p:cTn id="50" dur="1200" fill="hold"/>
                                            <p:tgtEl>
                                              <p:spTgt spid="46"/>
                                            </p:tgtEl>
                                            <p:attrNameLst>
                                              <p:attrName>ppt_x</p:attrName>
                                              <p:attrName>ppt_y</p:attrName>
                                            </p:attrNameLst>
                                          </p:cBhvr>
                                          <p:rCtr x="-27917" y="28333"/>
                                        </p:animMotion>
                                      </p:childTnLst>
                                    </p:cTn>
                                  </p:par>
                                  <p:par>
                                    <p:cTn id="51" presetID="10" presetClass="entr" presetSubtype="0" fill="hold" nodeType="withEffect">
                                      <p:stCondLst>
                                        <p:cond delay="30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1000"/>
                                            <p:tgtEl>
                                              <p:spTgt spid="40"/>
                                            </p:tgtEl>
                                          </p:cBhvr>
                                        </p:animEffect>
                                      </p:childTnLst>
                                    </p:cTn>
                                  </p:par>
                                  <p:par>
                                    <p:cTn id="54" presetID="56" presetClass="path" presetSubtype="0" accel="50000" fill="hold" nodeType="withEffect" p14:presetBounceEnd="33333">
                                      <p:stCondLst>
                                        <p:cond delay="300"/>
                                      </p:stCondLst>
                                      <p:childTnLst>
                                        <p:animMotion origin="layout" path="M 2.29167E-6 7.40741E-7 L -0.26315 0.27292 " pathEditMode="relative" rAng="0" ptsTypes="AA" p14:bounceEnd="33333">
                                          <p:cBhvr>
                                            <p:cTn id="55" dur="1200" fill="hold"/>
                                            <p:tgtEl>
                                              <p:spTgt spid="40"/>
                                            </p:tgtEl>
                                            <p:attrNameLst>
                                              <p:attrName>ppt_x</p:attrName>
                                              <p:attrName>ppt_y</p:attrName>
                                            </p:attrNameLst>
                                          </p:cBhvr>
                                          <p:rCtr x="-13164" y="13634"/>
                                        </p:animMotion>
                                      </p:childTnLst>
                                    </p:cTn>
                                  </p:par>
                                  <p:par>
                                    <p:cTn id="56" presetID="10" presetClass="entr" presetSubtype="0" fill="hold" nodeType="withEffect">
                                      <p:stCondLst>
                                        <p:cond delay="200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800"/>
                                            <p:tgtEl>
                                              <p:spTgt spid="37"/>
                                            </p:tgtEl>
                                          </p:cBhvr>
                                        </p:animEffect>
                                      </p:childTnLst>
                                    </p:cTn>
                                  </p:par>
                                  <p:par>
                                    <p:cTn id="59" presetID="56" presetClass="path" presetSubtype="0" accel="50000" fill="hold" nodeType="withEffect" p14:presetBounceEnd="30769">
                                      <p:stCondLst>
                                        <p:cond delay="2000"/>
                                      </p:stCondLst>
                                      <p:childTnLst>
                                        <p:animMotion origin="layout" path="M -3.33333E-6 -1.48148E-6 L -1.20677 1.22685 " pathEditMode="relative" rAng="0" ptsTypes="AA" p14:bounceEnd="30769">
                                          <p:cBhvr>
                                            <p:cTn id="60" dur="1300" fill="hold"/>
                                            <p:tgtEl>
                                              <p:spTgt spid="37"/>
                                            </p:tgtEl>
                                            <p:attrNameLst>
                                              <p:attrName>ppt_x</p:attrName>
                                              <p:attrName>ppt_y</p:attrName>
                                            </p:attrNameLst>
                                          </p:cBhvr>
                                          <p:rCtr x="-60339" y="61343"/>
                                        </p:animMotion>
                                      </p:childTnLst>
                                    </p:cTn>
                                  </p:par>
                                  <p:par>
                                    <p:cTn id="61" presetID="10" presetClass="entr" presetSubtype="0" fill="hold" nodeType="withEffect">
                                      <p:stCondLst>
                                        <p:cond delay="130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56" presetClass="path" presetSubtype="0" accel="50000" fill="hold" nodeType="withEffect" p14:presetBounceEnd="33333">
                                      <p:stCondLst>
                                        <p:cond delay="1400"/>
                                      </p:stCondLst>
                                      <p:childTnLst>
                                        <p:animMotion origin="layout" path="M 0 -3.7037E-7 L -0.47331 0.51435 " pathEditMode="relative" rAng="0" ptsTypes="AA" p14:bounceEnd="33333">
                                          <p:cBhvr>
                                            <p:cTn id="65" dur="1200" fill="hold"/>
                                            <p:tgtEl>
                                              <p:spTgt spid="31"/>
                                            </p:tgtEl>
                                            <p:attrNameLst>
                                              <p:attrName>ppt_x</p:attrName>
                                              <p:attrName>ppt_y</p:attrName>
                                            </p:attrNameLst>
                                          </p:cBhvr>
                                          <p:rCtr x="-23672" y="2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1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42" presetClass="entr" presetSubtype="0" fill="hold" nodeType="withEffect">
                                      <p:stCondLst>
                                        <p:cond delay="8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8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8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56" presetClass="path" presetSubtype="0" accel="50000" fill="hold" nodeType="withEffect">
                                      <p:stCondLst>
                                        <p:cond delay="1000"/>
                                      </p:stCondLst>
                                      <p:childTnLst>
                                        <p:animMotion origin="layout" path="M -3.33333E-6 -1.48148E-6 L -0.53672 0.56088 " pathEditMode="relative" rAng="0" ptsTypes="AA">
                                          <p:cBhvr>
                                            <p:cTn id="25" dur="1200" fill="hold"/>
                                            <p:tgtEl>
                                              <p:spTgt spid="21"/>
                                            </p:tgtEl>
                                            <p:attrNameLst>
                                              <p:attrName>ppt_x</p:attrName>
                                              <p:attrName>ppt_y</p:attrName>
                                            </p:attrNameLst>
                                          </p:cBhvr>
                                          <p:rCtr x="-26836" y="28056"/>
                                        </p:animMotion>
                                      </p:childTnLst>
                                    </p:cTn>
                                  </p:par>
                                  <p:par>
                                    <p:cTn id="26" presetID="10" presetClass="entr" presetSubtype="0" fill="hold" nodeType="withEffect">
                                      <p:stCondLst>
                                        <p:cond delay="30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200"/>
                                            <p:tgtEl>
                                              <p:spTgt spid="22"/>
                                            </p:tgtEl>
                                          </p:cBhvr>
                                        </p:animEffect>
                                      </p:childTnLst>
                                    </p:cTn>
                                  </p:par>
                                  <p:par>
                                    <p:cTn id="29" presetID="56" presetClass="path" presetSubtype="0" accel="50000" fill="hold" nodeType="withEffect">
                                      <p:stCondLst>
                                        <p:cond delay="300"/>
                                      </p:stCondLst>
                                      <p:childTnLst>
                                        <p:animMotion origin="layout" path="M 1.875E-6 -1.48148E-6 L -0.99258 1.04908 " pathEditMode="relative" rAng="0" ptsTypes="AA">
                                          <p:cBhvr>
                                            <p:cTn id="30" dur="1300" fill="hold"/>
                                            <p:tgtEl>
                                              <p:spTgt spid="22"/>
                                            </p:tgtEl>
                                            <p:attrNameLst>
                                              <p:attrName>ppt_x</p:attrName>
                                              <p:attrName>ppt_y</p:attrName>
                                            </p:attrNameLst>
                                          </p:cBhvr>
                                          <p:rCtr x="-49635" y="52454"/>
                                        </p:animMotion>
                                      </p:childTnLst>
                                    </p:cTn>
                                  </p:par>
                                  <p:par>
                                    <p:cTn id="31" presetID="10" presetClass="entr" presetSubtype="0" fill="hold" nodeType="withEffect">
                                      <p:stCondLst>
                                        <p:cond delay="80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900"/>
                                            <p:tgtEl>
                                              <p:spTgt spid="34"/>
                                            </p:tgtEl>
                                          </p:cBhvr>
                                        </p:animEffect>
                                      </p:childTnLst>
                                    </p:cTn>
                                  </p:par>
                                  <p:par>
                                    <p:cTn id="34" presetID="56" presetClass="path" presetSubtype="0" accel="50000" fill="hold" nodeType="withEffect">
                                      <p:stCondLst>
                                        <p:cond delay="900"/>
                                      </p:stCondLst>
                                      <p:childTnLst>
                                        <p:animMotion origin="layout" path="M -3.95833E-6 -3.33333E-6 L -0.47591 0.48334 " pathEditMode="relative" rAng="0" ptsTypes="AA">
                                          <p:cBhvr>
                                            <p:cTn id="35" dur="1200" fill="hold"/>
                                            <p:tgtEl>
                                              <p:spTgt spid="34"/>
                                            </p:tgtEl>
                                            <p:attrNameLst>
                                              <p:attrName>ppt_x</p:attrName>
                                              <p:attrName>ppt_y</p:attrName>
                                            </p:attrNameLst>
                                          </p:cBhvr>
                                          <p:rCtr x="-23802" y="24167"/>
                                        </p:animMotion>
                                      </p:childTnLst>
                                    </p:cTn>
                                  </p:par>
                                  <p:par>
                                    <p:cTn id="36" presetID="10"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800"/>
                                            <p:tgtEl>
                                              <p:spTgt spid="25"/>
                                            </p:tgtEl>
                                          </p:cBhvr>
                                        </p:animEffect>
                                      </p:childTnLst>
                                    </p:cTn>
                                  </p:par>
                                  <p:par>
                                    <p:cTn id="39" presetID="56" presetClass="path" presetSubtype="0" accel="50000" fill="hold" nodeType="withEffect">
                                      <p:stCondLst>
                                        <p:cond delay="300"/>
                                      </p:stCondLst>
                                      <p:childTnLst>
                                        <p:animMotion origin="layout" path="M -2.08333E-7 4.81481E-6 L -0.51732 0.54328 " pathEditMode="relative" rAng="0" ptsTypes="AA">
                                          <p:cBhvr>
                                            <p:cTn id="40" dur="1200" fill="hold"/>
                                            <p:tgtEl>
                                              <p:spTgt spid="25"/>
                                            </p:tgtEl>
                                            <p:attrNameLst>
                                              <p:attrName>ppt_x</p:attrName>
                                              <p:attrName>ppt_y</p:attrName>
                                            </p:attrNameLst>
                                          </p:cBhvr>
                                          <p:rCtr x="-25872" y="27153"/>
                                        </p:animMotion>
                                      </p:childTnLst>
                                    </p:cTn>
                                  </p:par>
                                  <p:par>
                                    <p:cTn id="41" presetID="10" presetClass="entr" presetSubtype="0" fill="hold" nodeType="withEffect">
                                      <p:stCondLst>
                                        <p:cond delay="100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1200"/>
                                            <p:tgtEl>
                                              <p:spTgt spid="28"/>
                                            </p:tgtEl>
                                          </p:cBhvr>
                                        </p:animEffect>
                                      </p:childTnLst>
                                    </p:cTn>
                                  </p:par>
                                  <p:par>
                                    <p:cTn id="44" presetID="56" presetClass="path" presetSubtype="0" accel="50000" fill="hold" nodeType="withEffect">
                                      <p:stCondLst>
                                        <p:cond delay="1100"/>
                                      </p:stCondLst>
                                      <p:childTnLst>
                                        <p:animMotion origin="layout" path="M 5E-6 1.11111E-6 L -1 1 " pathEditMode="relative" rAng="0" ptsTypes="AA">
                                          <p:cBhvr>
                                            <p:cTn id="45" dur="1200" fill="hold"/>
                                            <p:tgtEl>
                                              <p:spTgt spid="28"/>
                                            </p:tgtEl>
                                            <p:attrNameLst>
                                              <p:attrName>ppt_x</p:attrName>
                                              <p:attrName>ppt_y</p:attrName>
                                            </p:attrNameLst>
                                          </p:cBhvr>
                                          <p:rCtr x="-50000" y="50000"/>
                                        </p:animMotion>
                                      </p:childTnLst>
                                    </p:cTn>
                                  </p:par>
                                  <p:par>
                                    <p:cTn id="46" presetID="10" presetClass="entr" presetSubtype="0" fill="hold" nodeType="withEffect">
                                      <p:stCondLst>
                                        <p:cond delay="80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900"/>
                                            <p:tgtEl>
                                              <p:spTgt spid="46"/>
                                            </p:tgtEl>
                                          </p:cBhvr>
                                        </p:animEffect>
                                      </p:childTnLst>
                                    </p:cTn>
                                  </p:par>
                                  <p:par>
                                    <p:cTn id="49" presetID="56" presetClass="path" presetSubtype="0" accel="50000" fill="hold" nodeType="withEffect">
                                      <p:stCondLst>
                                        <p:cond delay="800"/>
                                      </p:stCondLst>
                                      <p:childTnLst>
                                        <p:animMotion origin="layout" path="M 4.16667E-6 2.59259E-6 L -0.55834 0.5669 " pathEditMode="relative" rAng="0" ptsTypes="AA">
                                          <p:cBhvr>
                                            <p:cTn id="50" dur="1200" fill="hold"/>
                                            <p:tgtEl>
                                              <p:spTgt spid="46"/>
                                            </p:tgtEl>
                                            <p:attrNameLst>
                                              <p:attrName>ppt_x</p:attrName>
                                              <p:attrName>ppt_y</p:attrName>
                                            </p:attrNameLst>
                                          </p:cBhvr>
                                          <p:rCtr x="-27917" y="28333"/>
                                        </p:animMotion>
                                      </p:childTnLst>
                                    </p:cTn>
                                  </p:par>
                                  <p:par>
                                    <p:cTn id="51" presetID="10" presetClass="entr" presetSubtype="0" fill="hold" nodeType="withEffect">
                                      <p:stCondLst>
                                        <p:cond delay="30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1000"/>
                                            <p:tgtEl>
                                              <p:spTgt spid="40"/>
                                            </p:tgtEl>
                                          </p:cBhvr>
                                        </p:animEffect>
                                      </p:childTnLst>
                                    </p:cTn>
                                  </p:par>
                                  <p:par>
                                    <p:cTn id="54" presetID="56" presetClass="path" presetSubtype="0" accel="50000" fill="hold" nodeType="withEffect">
                                      <p:stCondLst>
                                        <p:cond delay="300"/>
                                      </p:stCondLst>
                                      <p:childTnLst>
                                        <p:animMotion origin="layout" path="M 2.29167E-6 7.40741E-7 L -0.26315 0.27292 " pathEditMode="relative" rAng="0" ptsTypes="AA">
                                          <p:cBhvr>
                                            <p:cTn id="55" dur="1200" fill="hold"/>
                                            <p:tgtEl>
                                              <p:spTgt spid="40"/>
                                            </p:tgtEl>
                                            <p:attrNameLst>
                                              <p:attrName>ppt_x</p:attrName>
                                              <p:attrName>ppt_y</p:attrName>
                                            </p:attrNameLst>
                                          </p:cBhvr>
                                          <p:rCtr x="-13164" y="13634"/>
                                        </p:animMotion>
                                      </p:childTnLst>
                                    </p:cTn>
                                  </p:par>
                                  <p:par>
                                    <p:cTn id="56" presetID="10" presetClass="entr" presetSubtype="0" fill="hold" nodeType="withEffect">
                                      <p:stCondLst>
                                        <p:cond delay="200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800"/>
                                            <p:tgtEl>
                                              <p:spTgt spid="37"/>
                                            </p:tgtEl>
                                          </p:cBhvr>
                                        </p:animEffect>
                                      </p:childTnLst>
                                    </p:cTn>
                                  </p:par>
                                  <p:par>
                                    <p:cTn id="59" presetID="56" presetClass="path" presetSubtype="0" accel="50000" fill="hold" nodeType="withEffect">
                                      <p:stCondLst>
                                        <p:cond delay="2000"/>
                                      </p:stCondLst>
                                      <p:childTnLst>
                                        <p:animMotion origin="layout" path="M -3.33333E-6 -1.48148E-6 L -1.20677 1.22685 " pathEditMode="relative" rAng="0" ptsTypes="AA">
                                          <p:cBhvr>
                                            <p:cTn id="60" dur="1300" fill="hold"/>
                                            <p:tgtEl>
                                              <p:spTgt spid="37"/>
                                            </p:tgtEl>
                                            <p:attrNameLst>
                                              <p:attrName>ppt_x</p:attrName>
                                              <p:attrName>ppt_y</p:attrName>
                                            </p:attrNameLst>
                                          </p:cBhvr>
                                          <p:rCtr x="-60339" y="61343"/>
                                        </p:animMotion>
                                      </p:childTnLst>
                                    </p:cTn>
                                  </p:par>
                                  <p:par>
                                    <p:cTn id="61" presetID="10" presetClass="entr" presetSubtype="0" fill="hold" nodeType="withEffect">
                                      <p:stCondLst>
                                        <p:cond delay="130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56" presetClass="path" presetSubtype="0" accel="50000" fill="hold" nodeType="withEffect">
                                      <p:stCondLst>
                                        <p:cond delay="1400"/>
                                      </p:stCondLst>
                                      <p:childTnLst>
                                        <p:animMotion origin="layout" path="M 0 -3.7037E-7 L -0.47331 0.51435 " pathEditMode="relative" rAng="0" ptsTypes="AA">
                                          <p:cBhvr>
                                            <p:cTn id="65" dur="1200" fill="hold"/>
                                            <p:tgtEl>
                                              <p:spTgt spid="31"/>
                                            </p:tgtEl>
                                            <p:attrNameLst>
                                              <p:attrName>ppt_x</p:attrName>
                                              <p:attrName>ppt_y</p:attrName>
                                            </p:attrNameLst>
                                          </p:cBhvr>
                                          <p:rCtr x="-23672" y="2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rot="16200000">
            <a:off x="1294527" y="4197862"/>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532308">
            <a:off x="1303926" y="4003546"/>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864615">
            <a:off x="1332036" y="3811044"/>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7196923">
            <a:off x="1378594" y="3622155"/>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7529231">
            <a:off x="1443163" y="3438639"/>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7861538">
            <a:off x="1525144" y="3262213"/>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8193846">
            <a:off x="1623770" y="3094523"/>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8526154">
            <a:off x="1738119" y="2937134"/>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8858462">
            <a:off x="1867126" y="2791517"/>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9190769">
            <a:off x="2009583" y="2659030"/>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9523077">
            <a:off x="2164163" y="2540910"/>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9855385">
            <a:off x="2329421" y="2438262"/>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0187692">
            <a:off x="2503815" y="2352041"/>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0520000">
            <a:off x="2685716" y="2283056"/>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20852308">
            <a:off x="2873426" y="2231948"/>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1184616">
            <a:off x="3065192" y="2199195"/>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21516923">
            <a:off x="3259224" y="2185103"/>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249231">
            <a:off x="3453711" y="2189804"/>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581538">
            <a:off x="3646835" y="2213254"/>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913846">
            <a:off x="3836795" y="2255233"/>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1246154">
            <a:off x="4021817" y="2315350"/>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1578462">
            <a:off x="4200172" y="2393044"/>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1910770">
            <a:off x="4370197" y="2487589"/>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2243077">
            <a:off x="4530303" y="2598102"/>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rot="2575385">
            <a:off x="4678995" y="2723551"/>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rot="2907693">
            <a:off x="4814886" y="2862767"/>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3240000">
            <a:off x="4936705" y="3014447"/>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3572308">
            <a:off x="5043318" y="3177176"/>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3904616">
            <a:off x="5133726" y="3349436"/>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4236923">
            <a:off x="5207087" y="3529617"/>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4569231">
            <a:off x="5262717" y="3716037"/>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4901538">
            <a:off x="5300093" y="3906955"/>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5233846">
            <a:off x="5318870" y="4100591"/>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5566154">
            <a:off x="5318870" y="4295134"/>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5898462">
            <a:off x="5300093" y="4488769"/>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6230770">
            <a:off x="5262716" y="4679688"/>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6563077">
            <a:off x="5207087" y="4866108"/>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6895385">
            <a:off x="5133726" y="5046289"/>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7227693">
            <a:off x="5043317" y="5218548"/>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7560000">
            <a:off x="4936705" y="5381278"/>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14206154">
            <a:off x="1623770" y="5301202"/>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4538463">
            <a:off x="1525144" y="5133511"/>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4870770">
            <a:off x="1443163" y="4957085"/>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5203077">
            <a:off x="1378594" y="4773570"/>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5535386">
            <a:off x="1332035" y="4584679"/>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rot="15867693">
            <a:off x="1303926" y="4392178"/>
            <a:ext cx="0" cy="282575"/>
          </a:xfrm>
          <a:prstGeom prst="line">
            <a:avLst/>
          </a:prstGeom>
          <a:ln w="38100">
            <a:solidFill>
              <a:srgbClr val="00CCFF"/>
            </a:solidFill>
          </a:ln>
        </p:spPr>
        <p:style>
          <a:lnRef idx="1">
            <a:schemeClr val="accent1"/>
          </a:lnRef>
          <a:fillRef idx="0">
            <a:schemeClr val="accent1"/>
          </a:fillRef>
          <a:effectRef idx="0">
            <a:schemeClr val="accent1"/>
          </a:effectRef>
          <a:fontRef idx="minor">
            <a:schemeClr val="tx1"/>
          </a:fontRef>
        </p:style>
      </p:cxnSp>
      <p:sp>
        <p:nvSpPr>
          <p:cNvPr id="75" name="Freeform 5"/>
          <p:cNvSpPr>
            <a:spLocks/>
          </p:cNvSpPr>
          <p:nvPr/>
        </p:nvSpPr>
        <p:spPr bwMode="auto">
          <a:xfrm>
            <a:off x="1738771" y="4236891"/>
            <a:ext cx="1069564" cy="879593"/>
          </a:xfrm>
          <a:custGeom>
            <a:avLst/>
            <a:gdLst>
              <a:gd name="T0" fmla="*/ 1835 w 2044"/>
              <a:gd name="T1" fmla="*/ 414 h 1662"/>
              <a:gd name="T2" fmla="*/ 1836 w 2044"/>
              <a:gd name="T3" fmla="*/ 468 h 1662"/>
              <a:gd name="T4" fmla="*/ 643 w 2044"/>
              <a:gd name="T5" fmla="*/ 1662 h 1662"/>
              <a:gd name="T6" fmla="*/ 0 w 2044"/>
              <a:gd name="T7" fmla="*/ 1473 h 1662"/>
              <a:gd name="T8" fmla="*/ 100 w 2044"/>
              <a:gd name="T9" fmla="*/ 1479 h 1662"/>
              <a:gd name="T10" fmla="*/ 621 w 2044"/>
              <a:gd name="T11" fmla="*/ 1299 h 1662"/>
              <a:gd name="T12" fmla="*/ 229 w 2044"/>
              <a:gd name="T13" fmla="*/ 1008 h 1662"/>
              <a:gd name="T14" fmla="*/ 308 w 2044"/>
              <a:gd name="T15" fmla="*/ 1016 h 1662"/>
              <a:gd name="T16" fmla="*/ 419 w 2044"/>
              <a:gd name="T17" fmla="*/ 1001 h 1662"/>
              <a:gd name="T18" fmla="*/ 82 w 2044"/>
              <a:gd name="T19" fmla="*/ 590 h 1662"/>
              <a:gd name="T20" fmla="*/ 82 w 2044"/>
              <a:gd name="T21" fmla="*/ 585 h 1662"/>
              <a:gd name="T22" fmla="*/ 272 w 2044"/>
              <a:gd name="T23" fmla="*/ 637 h 1662"/>
              <a:gd name="T24" fmla="*/ 86 w 2044"/>
              <a:gd name="T25" fmla="*/ 288 h 1662"/>
              <a:gd name="T26" fmla="*/ 142 w 2044"/>
              <a:gd name="T27" fmla="*/ 77 h 1662"/>
              <a:gd name="T28" fmla="*/ 1007 w 2044"/>
              <a:gd name="T29" fmla="*/ 515 h 1662"/>
              <a:gd name="T30" fmla="*/ 996 w 2044"/>
              <a:gd name="T31" fmla="*/ 420 h 1662"/>
              <a:gd name="T32" fmla="*/ 1415 w 2044"/>
              <a:gd name="T33" fmla="*/ 0 h 1662"/>
              <a:gd name="T34" fmla="*/ 1721 w 2044"/>
              <a:gd name="T35" fmla="*/ 133 h 1662"/>
              <a:gd name="T36" fmla="*/ 1987 w 2044"/>
              <a:gd name="T37" fmla="*/ 31 h 1662"/>
              <a:gd name="T38" fmla="*/ 1803 w 2044"/>
              <a:gd name="T39" fmla="*/ 263 h 1662"/>
              <a:gd name="T40" fmla="*/ 2044 w 2044"/>
              <a:gd name="T41" fmla="*/ 197 h 1662"/>
              <a:gd name="T42" fmla="*/ 1835 w 2044"/>
              <a:gd name="T43" fmla="*/ 414 h 1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4" h="1662">
                <a:moveTo>
                  <a:pt x="1835" y="414"/>
                </a:moveTo>
                <a:cubicBezTo>
                  <a:pt x="1836" y="432"/>
                  <a:pt x="1836" y="450"/>
                  <a:pt x="1836" y="468"/>
                </a:cubicBezTo>
                <a:cubicBezTo>
                  <a:pt x="1836" y="1023"/>
                  <a:pt x="1414" y="1662"/>
                  <a:pt x="643" y="1662"/>
                </a:cubicBezTo>
                <a:cubicBezTo>
                  <a:pt x="406" y="1662"/>
                  <a:pt x="186" y="1592"/>
                  <a:pt x="0" y="1473"/>
                </a:cubicBezTo>
                <a:cubicBezTo>
                  <a:pt x="33" y="1477"/>
                  <a:pt x="66" y="1479"/>
                  <a:pt x="100" y="1479"/>
                </a:cubicBezTo>
                <a:cubicBezTo>
                  <a:pt x="297" y="1479"/>
                  <a:pt x="477" y="1412"/>
                  <a:pt x="621" y="1299"/>
                </a:cubicBezTo>
                <a:cubicBezTo>
                  <a:pt x="437" y="1296"/>
                  <a:pt x="283" y="1175"/>
                  <a:pt x="229" y="1008"/>
                </a:cubicBezTo>
                <a:cubicBezTo>
                  <a:pt x="255" y="1013"/>
                  <a:pt x="281" y="1016"/>
                  <a:pt x="308" y="1016"/>
                </a:cubicBezTo>
                <a:cubicBezTo>
                  <a:pt x="346" y="1016"/>
                  <a:pt x="383" y="1011"/>
                  <a:pt x="419" y="1001"/>
                </a:cubicBezTo>
                <a:cubicBezTo>
                  <a:pt x="227" y="963"/>
                  <a:pt x="82" y="793"/>
                  <a:pt x="82" y="590"/>
                </a:cubicBezTo>
                <a:cubicBezTo>
                  <a:pt x="82" y="588"/>
                  <a:pt x="82" y="586"/>
                  <a:pt x="82" y="585"/>
                </a:cubicBezTo>
                <a:cubicBezTo>
                  <a:pt x="139" y="616"/>
                  <a:pt x="203" y="635"/>
                  <a:pt x="272" y="637"/>
                </a:cubicBezTo>
                <a:cubicBezTo>
                  <a:pt x="160" y="562"/>
                  <a:pt x="86" y="434"/>
                  <a:pt x="86" y="288"/>
                </a:cubicBezTo>
                <a:cubicBezTo>
                  <a:pt x="86" y="211"/>
                  <a:pt x="106" y="139"/>
                  <a:pt x="142" y="77"/>
                </a:cubicBezTo>
                <a:cubicBezTo>
                  <a:pt x="349" y="331"/>
                  <a:pt x="658" y="498"/>
                  <a:pt x="1007" y="515"/>
                </a:cubicBezTo>
                <a:cubicBezTo>
                  <a:pt x="999" y="485"/>
                  <a:pt x="996" y="453"/>
                  <a:pt x="996" y="420"/>
                </a:cubicBezTo>
                <a:cubicBezTo>
                  <a:pt x="996" y="188"/>
                  <a:pt x="1184" y="0"/>
                  <a:pt x="1415" y="0"/>
                </a:cubicBezTo>
                <a:cubicBezTo>
                  <a:pt x="1536" y="0"/>
                  <a:pt x="1645" y="51"/>
                  <a:pt x="1721" y="133"/>
                </a:cubicBezTo>
                <a:cubicBezTo>
                  <a:pt x="1817" y="114"/>
                  <a:pt x="1906" y="79"/>
                  <a:pt x="1987" y="31"/>
                </a:cubicBezTo>
                <a:cubicBezTo>
                  <a:pt x="1956" y="129"/>
                  <a:pt x="1890" y="211"/>
                  <a:pt x="1803" y="263"/>
                </a:cubicBezTo>
                <a:cubicBezTo>
                  <a:pt x="1888" y="253"/>
                  <a:pt x="1969" y="230"/>
                  <a:pt x="2044" y="197"/>
                </a:cubicBezTo>
                <a:cubicBezTo>
                  <a:pt x="1988" y="281"/>
                  <a:pt x="1917" y="355"/>
                  <a:pt x="1835" y="4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文本框 75"/>
          <p:cNvSpPr txBox="1"/>
          <p:nvPr/>
        </p:nvSpPr>
        <p:spPr>
          <a:xfrm>
            <a:off x="2873426" y="4105224"/>
            <a:ext cx="1826141" cy="1077218"/>
          </a:xfrm>
          <a:prstGeom prst="rect">
            <a:avLst/>
          </a:prstGeom>
          <a:noFill/>
        </p:spPr>
        <p:txBody>
          <a:bodyPr wrap="none" rtlCol="0">
            <a:spAutoFit/>
          </a:bodyPr>
          <a:lstStyle/>
          <a:p>
            <a:r>
              <a:rPr lang="zh-CN" altLang="en-US" sz="3200" b="1" dirty="0">
                <a:solidFill>
                  <a:srgbClr val="00CCFF"/>
                </a:solidFill>
                <a:latin typeface="华文细黑" panose="02010600040101010101" pitchFamily="2" charset="-122"/>
                <a:ea typeface="华文细黑" panose="02010600040101010101" pitchFamily="2" charset="-122"/>
              </a:rPr>
              <a:t>新浪</a:t>
            </a:r>
            <a:r>
              <a:rPr lang="zh-CN" altLang="en-US" sz="3200" b="1" dirty="0" smtClean="0">
                <a:solidFill>
                  <a:srgbClr val="00CCFF"/>
                </a:solidFill>
                <a:latin typeface="华文细黑" panose="02010600040101010101" pitchFamily="2" charset="-122"/>
                <a:ea typeface="华文细黑" panose="02010600040101010101" pitchFamily="2" charset="-122"/>
              </a:rPr>
              <a:t>股票</a:t>
            </a:r>
            <a:endParaRPr lang="en-US" altLang="zh-CN" sz="3200" b="1" dirty="0" smtClean="0">
              <a:solidFill>
                <a:srgbClr val="00CCFF"/>
              </a:solidFill>
              <a:latin typeface="华文细黑" panose="02010600040101010101" pitchFamily="2" charset="-122"/>
              <a:ea typeface="华文细黑" panose="02010600040101010101" pitchFamily="2" charset="-122"/>
            </a:endParaRPr>
          </a:p>
          <a:p>
            <a:r>
              <a:rPr lang="en-US" altLang="zh-CN" sz="3200" b="1" dirty="0" smtClean="0">
                <a:solidFill>
                  <a:srgbClr val="00CCFF"/>
                </a:solidFill>
                <a:latin typeface="华文细黑" panose="02010600040101010101" pitchFamily="2" charset="-122"/>
                <a:ea typeface="华文细黑" panose="02010600040101010101" pitchFamily="2" charset="-122"/>
              </a:rPr>
              <a:t>    </a:t>
            </a:r>
            <a:r>
              <a:rPr lang="zh-CN" altLang="en-US" sz="3200" b="1" dirty="0" smtClean="0">
                <a:solidFill>
                  <a:srgbClr val="00CCFF"/>
                </a:solidFill>
                <a:latin typeface="华文细黑" panose="02010600040101010101" pitchFamily="2" charset="-122"/>
                <a:ea typeface="华文细黑" panose="02010600040101010101" pitchFamily="2" charset="-122"/>
              </a:rPr>
              <a:t>数据</a:t>
            </a:r>
            <a:endParaRPr lang="zh-CN" altLang="en-US" sz="3200" b="1" dirty="0">
              <a:solidFill>
                <a:srgbClr val="00CCFF"/>
              </a:solidFill>
              <a:latin typeface="华文细黑" panose="02010600040101010101" pitchFamily="2" charset="-122"/>
              <a:ea typeface="华文细黑" panose="02010600040101010101" pitchFamily="2" charset="-122"/>
            </a:endParaRPr>
          </a:p>
        </p:txBody>
      </p:sp>
      <p:sp>
        <p:nvSpPr>
          <p:cNvPr id="78" name="文本框 77"/>
          <p:cNvSpPr txBox="1"/>
          <p:nvPr/>
        </p:nvSpPr>
        <p:spPr>
          <a:xfrm>
            <a:off x="2359928" y="2725742"/>
            <a:ext cx="1845377" cy="1446550"/>
          </a:xfrm>
          <a:prstGeom prst="rect">
            <a:avLst/>
          </a:prstGeom>
          <a:noFill/>
        </p:spPr>
        <p:txBody>
          <a:bodyPr wrap="none" rtlCol="0">
            <a:spAutoFit/>
          </a:bodyPr>
          <a:lstStyle/>
          <a:p>
            <a:r>
              <a:rPr lang="en-US" altLang="zh-CN" sz="8800" dirty="0" smtClean="0">
                <a:solidFill>
                  <a:schemeClr val="bg1"/>
                </a:solidFill>
                <a:latin typeface="华文细黑" panose="02010600040101010101" pitchFamily="2" charset="-122"/>
                <a:ea typeface="华文细黑" panose="02010600040101010101" pitchFamily="2" charset="-122"/>
              </a:rPr>
              <a:t>10</a:t>
            </a:r>
            <a:r>
              <a:rPr lang="zh-CN" altLang="en-US" sz="3200" dirty="0" smtClean="0">
                <a:solidFill>
                  <a:schemeClr val="bg1"/>
                </a:solidFill>
                <a:latin typeface="华文细黑" panose="02010600040101010101" pitchFamily="2" charset="-122"/>
                <a:ea typeface="华文细黑" panose="02010600040101010101" pitchFamily="2" charset="-122"/>
              </a:rPr>
              <a:t>个</a:t>
            </a:r>
            <a:endParaRPr lang="zh-CN" altLang="en-US" sz="8800" dirty="0">
              <a:solidFill>
                <a:schemeClr val="bg1"/>
              </a:solidFill>
              <a:latin typeface="华文细黑" panose="02010600040101010101" pitchFamily="2" charset="-122"/>
              <a:ea typeface="华文细黑" panose="02010600040101010101" pitchFamily="2" charset="-122"/>
            </a:endParaRPr>
          </a:p>
        </p:txBody>
      </p:sp>
      <p:sp>
        <p:nvSpPr>
          <p:cNvPr id="79" name="圆角矩形 78"/>
          <p:cNvSpPr/>
          <p:nvPr/>
        </p:nvSpPr>
        <p:spPr>
          <a:xfrm>
            <a:off x="1522831" y="5662771"/>
            <a:ext cx="1689192" cy="572191"/>
          </a:xfrm>
          <a:prstGeom prst="roundRect">
            <a:avLst>
              <a:gd name="adj" fmla="val 50000"/>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a:t>
            </a:r>
          </a:p>
        </p:txBody>
      </p:sp>
      <p:sp>
        <p:nvSpPr>
          <p:cNvPr id="80" name="圆角矩形 79"/>
          <p:cNvSpPr/>
          <p:nvPr/>
        </p:nvSpPr>
        <p:spPr>
          <a:xfrm>
            <a:off x="3401374" y="5662771"/>
            <a:ext cx="1689192" cy="572191"/>
          </a:xfrm>
          <a:prstGeom prst="roundRect">
            <a:avLst>
              <a:gd name="adj" fmla="val 50000"/>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排行</a:t>
            </a:r>
          </a:p>
        </p:txBody>
      </p:sp>
      <p:sp>
        <p:nvSpPr>
          <p:cNvPr id="86" name="文本框 85"/>
          <p:cNvSpPr txBox="1"/>
          <p:nvPr/>
        </p:nvSpPr>
        <p:spPr>
          <a:xfrm>
            <a:off x="3016669" y="283869"/>
            <a:ext cx="6158662" cy="707886"/>
          </a:xfrm>
          <a:prstGeom prst="rect">
            <a:avLst/>
          </a:prstGeom>
          <a:noFill/>
        </p:spPr>
        <p:txBody>
          <a:bodyPr wrap="square" rtlCol="0">
            <a:spAutoFit/>
          </a:bodyPr>
          <a:lstStyle/>
          <a:p>
            <a:pPr algn="ctr"/>
            <a:r>
              <a:rPr lang="zh-CN" altLang="en-US" sz="4000" b="1" dirty="0" smtClean="0">
                <a:solidFill>
                  <a:srgbClr val="00CCFF"/>
                </a:solidFill>
                <a:latin typeface="华文细黑" panose="02010600040101010101" pitchFamily="2" charset="-122"/>
                <a:ea typeface="华文细黑" panose="02010600040101010101" pitchFamily="2" charset="-122"/>
              </a:rPr>
              <a:t>数据中心</a:t>
            </a:r>
            <a:endParaRPr lang="zh-CN" altLang="en-US" sz="4000" b="1" dirty="0">
              <a:solidFill>
                <a:srgbClr val="00CCFF"/>
              </a:solidFill>
              <a:latin typeface="华文细黑" panose="02010600040101010101" pitchFamily="2" charset="-122"/>
              <a:ea typeface="华文细黑" panose="02010600040101010101" pitchFamily="2" charset="-122"/>
            </a:endParaRPr>
          </a:p>
        </p:txBody>
      </p:sp>
      <p:sp>
        <p:nvSpPr>
          <p:cNvPr id="87" name="矩形 86"/>
          <p:cNvSpPr/>
          <p:nvPr/>
        </p:nvSpPr>
        <p:spPr>
          <a:xfrm>
            <a:off x="1618341" y="1155212"/>
            <a:ext cx="8969829" cy="307777"/>
          </a:xfrm>
          <a:prstGeom prst="rect">
            <a:avLst/>
          </a:prstGeom>
        </p:spPr>
        <p:txBody>
          <a:bodyPr wrap="square">
            <a:spAutoFit/>
          </a:bodyPr>
          <a:lstStyle/>
          <a:p>
            <a:pPr algn="ctr"/>
            <a:r>
              <a:rPr lang="zh-CN" altLang="en-US" sz="1400" dirty="0" smtClean="0">
                <a:solidFill>
                  <a:schemeClr val="bg1"/>
                </a:solidFill>
                <a:latin typeface="华文细黑" panose="02010600040101010101" pitchFamily="2" charset="-122"/>
                <a:ea typeface="华文细黑" panose="02010600040101010101" pitchFamily="2" charset="-122"/>
              </a:rPr>
              <a:t>获取新浪股票数据中心的数据并展示</a:t>
            </a:r>
            <a:endParaRPr lang="zh-CN" altLang="en-US" sz="1400" dirty="0"/>
          </a:p>
        </p:txBody>
      </p:sp>
      <p:pic>
        <p:nvPicPr>
          <p:cNvPr id="2" name="图片 1"/>
          <p:cNvPicPr>
            <a:picLocks noChangeAspect="1"/>
          </p:cNvPicPr>
          <p:nvPr/>
        </p:nvPicPr>
        <p:blipFill rotWithShape="1">
          <a:blip r:embed="rId2"/>
          <a:srcRect l="19688"/>
          <a:stretch/>
        </p:blipFill>
        <p:spPr>
          <a:xfrm>
            <a:off x="5927920" y="2077869"/>
            <a:ext cx="5789249" cy="4054709"/>
          </a:xfrm>
          <a:prstGeom prst="rect">
            <a:avLst/>
          </a:prstGeom>
        </p:spPr>
      </p:pic>
    </p:spTree>
    <p:extLst>
      <p:ext uri="{BB962C8B-B14F-4D97-AF65-F5344CB8AC3E}">
        <p14:creationId xmlns:p14="http://schemas.microsoft.com/office/powerpoint/2010/main" val="1333603906"/>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0000">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14:bounceEnd="80000">
                                          <p:cBhvr additive="base">
                                            <p:cTn id="7" dur="1000" fill="hold"/>
                                            <p:tgtEl>
                                              <p:spTgt spid="87"/>
                                            </p:tgtEl>
                                            <p:attrNameLst>
                                              <p:attrName>ppt_x</p:attrName>
                                            </p:attrNameLst>
                                          </p:cBhvr>
                                          <p:tavLst>
                                            <p:tav tm="0">
                                              <p:val>
                                                <p:strVal val="#ppt_x"/>
                                              </p:val>
                                            </p:tav>
                                            <p:tav tm="100000">
                                              <p:val>
                                                <p:strVal val="#ppt_x"/>
                                              </p:val>
                                            </p:tav>
                                          </p:tavLst>
                                        </p:anim>
                                        <p:anim calcmode="lin" valueType="num" p14:bounceEnd="80000">
                                          <p:cBhvr additive="base">
                                            <p:cTn id="8" dur="1000" fill="hold"/>
                                            <p:tgtEl>
                                              <p:spTgt spid="8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80000">
                                      <p:stCondLst>
                                        <p:cond delay="0"/>
                                      </p:stCondLst>
                                      <p:childTnLst>
                                        <p:set>
                                          <p:cBhvr>
                                            <p:cTn id="10" dur="1" fill="hold">
                                              <p:stCondLst>
                                                <p:cond delay="0"/>
                                              </p:stCondLst>
                                            </p:cTn>
                                            <p:tgtEl>
                                              <p:spTgt spid="86"/>
                                            </p:tgtEl>
                                            <p:attrNameLst>
                                              <p:attrName>style.visibility</p:attrName>
                                            </p:attrNameLst>
                                          </p:cBhvr>
                                          <p:to>
                                            <p:strVal val="visible"/>
                                          </p:to>
                                        </p:set>
                                        <p:anim calcmode="lin" valueType="num" p14:bounceEnd="80000">
                                          <p:cBhvr additive="base">
                                            <p:cTn id="11" dur="1000" fill="hold"/>
                                            <p:tgtEl>
                                              <p:spTgt spid="86"/>
                                            </p:tgtEl>
                                            <p:attrNameLst>
                                              <p:attrName>ppt_x</p:attrName>
                                            </p:attrNameLst>
                                          </p:cBhvr>
                                          <p:tavLst>
                                            <p:tav tm="0">
                                              <p:val>
                                                <p:strVal val="#ppt_x"/>
                                              </p:val>
                                            </p:tav>
                                            <p:tav tm="100000">
                                              <p:val>
                                                <p:strVal val="#ppt_x"/>
                                              </p:val>
                                            </p:tav>
                                          </p:tavLst>
                                        </p:anim>
                                        <p:anim calcmode="lin" valueType="num" p14:bounceEnd="80000">
                                          <p:cBhvr additive="base">
                                            <p:cTn id="12" dur="1000" fill="hold"/>
                                            <p:tgtEl>
                                              <p:spTgt spid="86"/>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200"/>
                                            <p:tgtEl>
                                              <p:spTgt spid="79"/>
                                            </p:tgtEl>
                                          </p:cBhvr>
                                        </p:animEffect>
                                      </p:childTnLst>
                                    </p:cTn>
                                  </p:par>
                                  <p:par>
                                    <p:cTn id="16" presetID="6" presetClass="emph" presetSubtype="0" fill="hold" grpId="1" nodeType="withEffect" p14:presetBounceEnd="100000">
                                      <p:stCondLst>
                                        <p:cond delay="0"/>
                                      </p:stCondLst>
                                      <p:childTnLst>
                                        <p:animScale p14:bounceEnd="100000">
                                          <p:cBhvr>
                                            <p:cTn id="17" dur="500" fill="hold"/>
                                            <p:tgtEl>
                                              <p:spTgt spid="79"/>
                                            </p:tgtEl>
                                          </p:cBhvr>
                                          <p:by x="101000" y="101000"/>
                                          <p:from x="98000" y="98000"/>
                                          <p:to x="100000" y="100000"/>
                                        </p:animScale>
                                      </p:childTnLst>
                                    </p:cTn>
                                  </p:par>
                                  <p:par>
                                    <p:cTn id="18" presetID="10" presetClass="entr" presetSubtype="0" fill="hold" nodeType="with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fade">
                                          <p:cBhvr>
                                            <p:cTn id="20" dur="10"/>
                                            <p:tgtEl>
                                              <p:spTgt spid="64"/>
                                            </p:tgtEl>
                                          </p:cBhvr>
                                        </p:animEffect>
                                      </p:childTnLst>
                                    </p:cTn>
                                  </p:par>
                                  <p:par>
                                    <p:cTn id="21" presetID="10" presetClass="entr" presetSubtype="0" fill="hold" nodeType="withEffect">
                                      <p:stCondLst>
                                        <p:cond delay="1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10"/>
                                            <p:tgtEl>
                                              <p:spTgt spid="65"/>
                                            </p:tgtEl>
                                          </p:cBhvr>
                                        </p:animEffect>
                                      </p:childTnLst>
                                    </p:cTn>
                                  </p:par>
                                  <p:par>
                                    <p:cTn id="24" presetID="10" presetClass="entr" presetSubtype="0" fill="hold" nodeType="withEffect">
                                      <p:stCondLst>
                                        <p:cond delay="2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10"/>
                                            <p:tgtEl>
                                              <p:spTgt spid="66"/>
                                            </p:tgtEl>
                                          </p:cBhvr>
                                        </p:animEffect>
                                      </p:childTnLst>
                                    </p:cTn>
                                  </p:par>
                                  <p:par>
                                    <p:cTn id="27" presetID="10" presetClass="entr" presetSubtype="0" fill="hold" nodeType="withEffect">
                                      <p:stCondLst>
                                        <p:cond delay="3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10"/>
                                            <p:tgtEl>
                                              <p:spTgt spid="67"/>
                                            </p:tgtEl>
                                          </p:cBhvr>
                                        </p:animEffect>
                                      </p:childTnLst>
                                    </p:cTn>
                                  </p:par>
                                  <p:par>
                                    <p:cTn id="30" presetID="10" presetClass="entr" presetSubtype="0" fill="hold" nodeType="withEffect">
                                      <p:stCondLst>
                                        <p:cond delay="4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10"/>
                                            <p:tgtEl>
                                              <p:spTgt spid="68"/>
                                            </p:tgtEl>
                                          </p:cBhvr>
                                        </p:animEffect>
                                      </p:childTnLst>
                                    </p:cTn>
                                  </p:par>
                                  <p:par>
                                    <p:cTn id="33" presetID="10" presetClass="entr" presetSubtype="0" fill="hold" nodeType="withEffect">
                                      <p:stCondLst>
                                        <p:cond delay="5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10"/>
                                            <p:tgtEl>
                                              <p:spTgt spid="69"/>
                                            </p:tgtEl>
                                          </p:cBhvr>
                                        </p:animEffect>
                                      </p:childTnLst>
                                    </p:cTn>
                                  </p:par>
                                  <p:par>
                                    <p:cTn id="36" presetID="10" presetClass="entr" presetSubtype="0" fill="hold" nodeType="withEffect">
                                      <p:stCondLst>
                                        <p:cond delay="6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
                                            <p:tgtEl>
                                              <p:spTgt spid="4"/>
                                            </p:tgtEl>
                                          </p:cBhvr>
                                        </p:animEffect>
                                      </p:childTnLst>
                                    </p:cTn>
                                  </p:par>
                                  <p:par>
                                    <p:cTn id="39" presetID="10" presetClass="entr" presetSubtype="0" fill="hold" nodeType="withEffect">
                                      <p:stCondLst>
                                        <p:cond delay="7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10"/>
                                            <p:tgtEl>
                                              <p:spTgt spid="5"/>
                                            </p:tgtEl>
                                          </p:cBhvr>
                                        </p:animEffect>
                                      </p:childTnLst>
                                    </p:cTn>
                                  </p:par>
                                  <p:par>
                                    <p:cTn id="42" presetID="10" presetClass="entr" presetSubtype="0" fill="hold" nodeType="withEffect">
                                      <p:stCondLst>
                                        <p:cond delay="8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10"/>
                                            <p:tgtEl>
                                              <p:spTgt spid="6"/>
                                            </p:tgtEl>
                                          </p:cBhvr>
                                        </p:animEffect>
                                      </p:childTnLst>
                                    </p:cTn>
                                  </p:par>
                                  <p:par>
                                    <p:cTn id="45" presetID="10" presetClass="entr" presetSubtype="0" fill="hold" nodeType="withEffect">
                                      <p:stCondLst>
                                        <p:cond delay="9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
                                            <p:tgtEl>
                                              <p:spTgt spid="7"/>
                                            </p:tgtEl>
                                          </p:cBhvr>
                                        </p:animEffect>
                                      </p:childTnLst>
                                    </p:cTn>
                                  </p:par>
                                  <p:par>
                                    <p:cTn id="48" presetID="10" presetClass="entr" presetSubtype="0" fill="hold" nodeType="withEffect">
                                      <p:stCondLst>
                                        <p:cond delay="10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10"/>
                                            <p:tgtEl>
                                              <p:spTgt spid="8"/>
                                            </p:tgtEl>
                                          </p:cBhvr>
                                        </p:animEffect>
                                      </p:childTnLst>
                                    </p:cTn>
                                  </p:par>
                                  <p:par>
                                    <p:cTn id="51" presetID="10" presetClass="entr" presetSubtype="0" fill="hold" nodeType="withEffect">
                                      <p:stCondLst>
                                        <p:cond delay="11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10"/>
                                            <p:tgtEl>
                                              <p:spTgt spid="9"/>
                                            </p:tgtEl>
                                          </p:cBhvr>
                                        </p:animEffect>
                                      </p:childTnLst>
                                    </p:cTn>
                                  </p:par>
                                  <p:par>
                                    <p:cTn id="54" presetID="10" presetClass="entr" presetSubtype="0" fill="hold" nodeType="withEffect">
                                      <p:stCondLst>
                                        <p:cond delay="12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10"/>
                                            <p:tgtEl>
                                              <p:spTgt spid="10"/>
                                            </p:tgtEl>
                                          </p:cBhvr>
                                        </p:animEffect>
                                      </p:childTnLst>
                                    </p:cTn>
                                  </p:par>
                                  <p:par>
                                    <p:cTn id="57" presetID="10" presetClass="entr" presetSubtype="0" fill="hold" nodeType="withEffect">
                                      <p:stCondLst>
                                        <p:cond delay="13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10"/>
                                            <p:tgtEl>
                                              <p:spTgt spid="11"/>
                                            </p:tgtEl>
                                          </p:cBhvr>
                                        </p:animEffect>
                                      </p:childTnLst>
                                    </p:cTn>
                                  </p:par>
                                  <p:par>
                                    <p:cTn id="60" presetID="10" presetClass="entr" presetSubtype="0" fill="hold" nodeType="withEffect">
                                      <p:stCondLst>
                                        <p:cond delay="14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10"/>
                                            <p:tgtEl>
                                              <p:spTgt spid="12"/>
                                            </p:tgtEl>
                                          </p:cBhvr>
                                        </p:animEffect>
                                      </p:childTnLst>
                                    </p:cTn>
                                  </p:par>
                                  <p:par>
                                    <p:cTn id="63" presetID="10" presetClass="entr" presetSubtype="0" fill="hold" nodeType="withEffect">
                                      <p:stCondLst>
                                        <p:cond delay="15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10"/>
                                            <p:tgtEl>
                                              <p:spTgt spid="13"/>
                                            </p:tgtEl>
                                          </p:cBhvr>
                                        </p:animEffect>
                                      </p:childTnLst>
                                    </p:cTn>
                                  </p:par>
                                  <p:par>
                                    <p:cTn id="66" presetID="10" presetClass="entr" presetSubtype="0" fill="hold" nodeType="withEffect">
                                      <p:stCondLst>
                                        <p:cond delay="16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10"/>
                                            <p:tgtEl>
                                              <p:spTgt spid="14"/>
                                            </p:tgtEl>
                                          </p:cBhvr>
                                        </p:animEffect>
                                      </p:childTnLst>
                                    </p:cTn>
                                  </p:par>
                                  <p:par>
                                    <p:cTn id="69" presetID="10" presetClass="entr" presetSubtype="0" fill="hold" nodeType="withEffect">
                                      <p:stCondLst>
                                        <p:cond delay="17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10"/>
                                            <p:tgtEl>
                                              <p:spTgt spid="15"/>
                                            </p:tgtEl>
                                          </p:cBhvr>
                                        </p:animEffect>
                                      </p:childTnLst>
                                    </p:cTn>
                                  </p:par>
                                  <p:par>
                                    <p:cTn id="72" presetID="10" presetClass="entr" presetSubtype="0" fill="hold" nodeType="withEffect">
                                      <p:stCondLst>
                                        <p:cond delay="18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10"/>
                                            <p:tgtEl>
                                              <p:spTgt spid="16"/>
                                            </p:tgtEl>
                                          </p:cBhvr>
                                        </p:animEffect>
                                      </p:childTnLst>
                                    </p:cTn>
                                  </p:par>
                                  <p:par>
                                    <p:cTn id="75" presetID="10" presetClass="entr" presetSubtype="0" fill="hold" nodeType="withEffect">
                                      <p:stCondLst>
                                        <p:cond delay="19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10"/>
                                            <p:tgtEl>
                                              <p:spTgt spid="17"/>
                                            </p:tgtEl>
                                          </p:cBhvr>
                                        </p:animEffect>
                                      </p:childTnLst>
                                    </p:cTn>
                                  </p:par>
                                  <p:par>
                                    <p:cTn id="78" presetID="10" presetClass="entr" presetSubtype="0" fill="hold" nodeType="withEffect">
                                      <p:stCondLst>
                                        <p:cond delay="20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10"/>
                                            <p:tgtEl>
                                              <p:spTgt spid="18"/>
                                            </p:tgtEl>
                                          </p:cBhvr>
                                        </p:animEffect>
                                      </p:childTnLst>
                                    </p:cTn>
                                  </p:par>
                                  <p:par>
                                    <p:cTn id="81" presetID="10" presetClass="entr" presetSubtype="0" fill="hold" nodeType="withEffect">
                                      <p:stCondLst>
                                        <p:cond delay="21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10"/>
                                            <p:tgtEl>
                                              <p:spTgt spid="19"/>
                                            </p:tgtEl>
                                          </p:cBhvr>
                                        </p:animEffect>
                                      </p:childTnLst>
                                    </p:cTn>
                                  </p:par>
                                  <p:par>
                                    <p:cTn id="84" presetID="10" presetClass="entr" presetSubtype="0" fill="hold" nodeType="withEffect">
                                      <p:stCondLst>
                                        <p:cond delay="22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10"/>
                                            <p:tgtEl>
                                              <p:spTgt spid="20"/>
                                            </p:tgtEl>
                                          </p:cBhvr>
                                        </p:animEffect>
                                      </p:childTnLst>
                                    </p:cTn>
                                  </p:par>
                                  <p:par>
                                    <p:cTn id="87" presetID="10" presetClass="entr" presetSubtype="0" fill="hold" nodeType="withEffect">
                                      <p:stCondLst>
                                        <p:cond delay="23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10"/>
                                            <p:tgtEl>
                                              <p:spTgt spid="21"/>
                                            </p:tgtEl>
                                          </p:cBhvr>
                                        </p:animEffect>
                                      </p:childTnLst>
                                    </p:cTn>
                                  </p:par>
                                  <p:par>
                                    <p:cTn id="90" presetID="10" presetClass="entr" presetSubtype="0" fill="hold" nodeType="withEffect">
                                      <p:stCondLst>
                                        <p:cond delay="24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10"/>
                                            <p:tgtEl>
                                              <p:spTgt spid="22"/>
                                            </p:tgtEl>
                                          </p:cBhvr>
                                        </p:animEffect>
                                      </p:childTnLst>
                                    </p:cTn>
                                  </p:par>
                                  <p:par>
                                    <p:cTn id="93" presetID="10" presetClass="entr" presetSubtype="0" fill="hold" nodeType="withEffect">
                                      <p:stCondLst>
                                        <p:cond delay="25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10"/>
                                            <p:tgtEl>
                                              <p:spTgt spid="23"/>
                                            </p:tgtEl>
                                          </p:cBhvr>
                                        </p:animEffect>
                                      </p:childTnLst>
                                    </p:cTn>
                                  </p:par>
                                  <p:par>
                                    <p:cTn id="96" presetID="10" presetClass="entr" presetSubtype="0" fill="hold" nodeType="withEffect">
                                      <p:stCondLst>
                                        <p:cond delay="260"/>
                                      </p:stCondLst>
                                      <p:childTnLst>
                                        <p:set>
                                          <p:cBhvr>
                                            <p:cTn id="97" dur="1" fill="hold">
                                              <p:stCondLst>
                                                <p:cond delay="0"/>
                                              </p:stCondLst>
                                            </p:cTn>
                                            <p:tgtEl>
                                              <p:spTgt spid="24"/>
                                            </p:tgtEl>
                                            <p:attrNameLst>
                                              <p:attrName>style.visibility</p:attrName>
                                            </p:attrNameLst>
                                          </p:cBhvr>
                                          <p:to>
                                            <p:strVal val="visible"/>
                                          </p:to>
                                        </p:set>
                                        <p:animEffect transition="in" filter="fade">
                                          <p:cBhvr>
                                            <p:cTn id="98" dur="10"/>
                                            <p:tgtEl>
                                              <p:spTgt spid="24"/>
                                            </p:tgtEl>
                                          </p:cBhvr>
                                        </p:animEffect>
                                      </p:childTnLst>
                                    </p:cTn>
                                  </p:par>
                                  <p:par>
                                    <p:cTn id="99" presetID="10" presetClass="entr" presetSubtype="0" fill="hold" nodeType="withEffect">
                                      <p:stCondLst>
                                        <p:cond delay="270"/>
                                      </p:stCondLst>
                                      <p:childTnLst>
                                        <p:set>
                                          <p:cBhvr>
                                            <p:cTn id="100" dur="1" fill="hold">
                                              <p:stCondLst>
                                                <p:cond delay="0"/>
                                              </p:stCondLst>
                                            </p:cTn>
                                            <p:tgtEl>
                                              <p:spTgt spid="25"/>
                                            </p:tgtEl>
                                            <p:attrNameLst>
                                              <p:attrName>style.visibility</p:attrName>
                                            </p:attrNameLst>
                                          </p:cBhvr>
                                          <p:to>
                                            <p:strVal val="visible"/>
                                          </p:to>
                                        </p:set>
                                        <p:animEffect transition="in" filter="fade">
                                          <p:cBhvr>
                                            <p:cTn id="101" dur="10"/>
                                            <p:tgtEl>
                                              <p:spTgt spid="25"/>
                                            </p:tgtEl>
                                          </p:cBhvr>
                                        </p:animEffect>
                                      </p:childTnLst>
                                    </p:cTn>
                                  </p:par>
                                  <p:par>
                                    <p:cTn id="102" presetID="10" presetClass="entr" presetSubtype="0" fill="hold" nodeType="withEffect">
                                      <p:stCondLst>
                                        <p:cond delay="28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10"/>
                                            <p:tgtEl>
                                              <p:spTgt spid="27"/>
                                            </p:tgtEl>
                                          </p:cBhvr>
                                        </p:animEffect>
                                      </p:childTnLst>
                                    </p:cTn>
                                  </p:par>
                                  <p:par>
                                    <p:cTn id="105" presetID="10" presetClass="entr" presetSubtype="0" fill="hold" nodeType="withEffect">
                                      <p:stCondLst>
                                        <p:cond delay="290"/>
                                      </p:stCondLst>
                                      <p:childTnLst>
                                        <p:set>
                                          <p:cBhvr>
                                            <p:cTn id="106" dur="1" fill="hold">
                                              <p:stCondLst>
                                                <p:cond delay="0"/>
                                              </p:stCondLst>
                                            </p:cTn>
                                            <p:tgtEl>
                                              <p:spTgt spid="28"/>
                                            </p:tgtEl>
                                            <p:attrNameLst>
                                              <p:attrName>style.visibility</p:attrName>
                                            </p:attrNameLst>
                                          </p:cBhvr>
                                          <p:to>
                                            <p:strVal val="visible"/>
                                          </p:to>
                                        </p:set>
                                        <p:animEffect transition="in" filter="fade">
                                          <p:cBhvr>
                                            <p:cTn id="107" dur="10"/>
                                            <p:tgtEl>
                                              <p:spTgt spid="28"/>
                                            </p:tgtEl>
                                          </p:cBhvr>
                                        </p:animEffect>
                                      </p:childTnLst>
                                    </p:cTn>
                                  </p:par>
                                  <p:par>
                                    <p:cTn id="108" presetID="10" presetClass="entr" presetSubtype="0" fill="hold" nodeType="withEffect">
                                      <p:stCondLst>
                                        <p:cond delay="300"/>
                                      </p:stCondLst>
                                      <p:childTnLst>
                                        <p:set>
                                          <p:cBhvr>
                                            <p:cTn id="109" dur="1" fill="hold">
                                              <p:stCondLst>
                                                <p:cond delay="0"/>
                                              </p:stCondLst>
                                            </p:cTn>
                                            <p:tgtEl>
                                              <p:spTgt spid="29"/>
                                            </p:tgtEl>
                                            <p:attrNameLst>
                                              <p:attrName>style.visibility</p:attrName>
                                            </p:attrNameLst>
                                          </p:cBhvr>
                                          <p:to>
                                            <p:strVal val="visible"/>
                                          </p:to>
                                        </p:set>
                                        <p:animEffect transition="in" filter="fade">
                                          <p:cBhvr>
                                            <p:cTn id="110" dur="10"/>
                                            <p:tgtEl>
                                              <p:spTgt spid="29"/>
                                            </p:tgtEl>
                                          </p:cBhvr>
                                        </p:animEffect>
                                      </p:childTnLst>
                                    </p:cTn>
                                  </p:par>
                                  <p:par>
                                    <p:cTn id="111" presetID="10" presetClass="entr" presetSubtype="0" fill="hold" nodeType="withEffect">
                                      <p:stCondLst>
                                        <p:cond delay="310"/>
                                      </p:stCondLst>
                                      <p:childTnLst>
                                        <p:set>
                                          <p:cBhvr>
                                            <p:cTn id="112" dur="1" fill="hold">
                                              <p:stCondLst>
                                                <p:cond delay="0"/>
                                              </p:stCondLst>
                                            </p:cTn>
                                            <p:tgtEl>
                                              <p:spTgt spid="30"/>
                                            </p:tgtEl>
                                            <p:attrNameLst>
                                              <p:attrName>style.visibility</p:attrName>
                                            </p:attrNameLst>
                                          </p:cBhvr>
                                          <p:to>
                                            <p:strVal val="visible"/>
                                          </p:to>
                                        </p:set>
                                        <p:animEffect transition="in" filter="fade">
                                          <p:cBhvr>
                                            <p:cTn id="113" dur="10"/>
                                            <p:tgtEl>
                                              <p:spTgt spid="30"/>
                                            </p:tgtEl>
                                          </p:cBhvr>
                                        </p:animEffect>
                                      </p:childTnLst>
                                    </p:cTn>
                                  </p:par>
                                  <p:par>
                                    <p:cTn id="114" presetID="10" presetClass="entr" presetSubtype="0" fill="hold" nodeType="withEffect">
                                      <p:stCondLst>
                                        <p:cond delay="320"/>
                                      </p:stCondLst>
                                      <p:childTnLst>
                                        <p:set>
                                          <p:cBhvr>
                                            <p:cTn id="115" dur="1" fill="hold">
                                              <p:stCondLst>
                                                <p:cond delay="0"/>
                                              </p:stCondLst>
                                            </p:cTn>
                                            <p:tgtEl>
                                              <p:spTgt spid="31"/>
                                            </p:tgtEl>
                                            <p:attrNameLst>
                                              <p:attrName>style.visibility</p:attrName>
                                            </p:attrNameLst>
                                          </p:cBhvr>
                                          <p:to>
                                            <p:strVal val="visible"/>
                                          </p:to>
                                        </p:set>
                                        <p:animEffect transition="in" filter="fade">
                                          <p:cBhvr>
                                            <p:cTn id="116" dur="10"/>
                                            <p:tgtEl>
                                              <p:spTgt spid="31"/>
                                            </p:tgtEl>
                                          </p:cBhvr>
                                        </p:animEffect>
                                      </p:childTnLst>
                                    </p:cTn>
                                  </p:par>
                                  <p:par>
                                    <p:cTn id="117" presetID="10" presetClass="entr" presetSubtype="0" fill="hold" nodeType="withEffect">
                                      <p:stCondLst>
                                        <p:cond delay="330"/>
                                      </p:stCondLst>
                                      <p:childTnLst>
                                        <p:set>
                                          <p:cBhvr>
                                            <p:cTn id="118" dur="1" fill="hold">
                                              <p:stCondLst>
                                                <p:cond delay="0"/>
                                              </p:stCondLst>
                                            </p:cTn>
                                            <p:tgtEl>
                                              <p:spTgt spid="32"/>
                                            </p:tgtEl>
                                            <p:attrNameLst>
                                              <p:attrName>style.visibility</p:attrName>
                                            </p:attrNameLst>
                                          </p:cBhvr>
                                          <p:to>
                                            <p:strVal val="visible"/>
                                          </p:to>
                                        </p:set>
                                        <p:animEffect transition="in" filter="fade">
                                          <p:cBhvr>
                                            <p:cTn id="119" dur="10"/>
                                            <p:tgtEl>
                                              <p:spTgt spid="32"/>
                                            </p:tgtEl>
                                          </p:cBhvr>
                                        </p:animEffect>
                                      </p:childTnLst>
                                    </p:cTn>
                                  </p:par>
                                  <p:par>
                                    <p:cTn id="120" presetID="10" presetClass="entr" presetSubtype="0" fill="hold" nodeType="withEffect">
                                      <p:stCondLst>
                                        <p:cond delay="340"/>
                                      </p:stCondLst>
                                      <p:childTnLst>
                                        <p:set>
                                          <p:cBhvr>
                                            <p:cTn id="121" dur="1" fill="hold">
                                              <p:stCondLst>
                                                <p:cond delay="0"/>
                                              </p:stCondLst>
                                            </p:cTn>
                                            <p:tgtEl>
                                              <p:spTgt spid="33"/>
                                            </p:tgtEl>
                                            <p:attrNameLst>
                                              <p:attrName>style.visibility</p:attrName>
                                            </p:attrNameLst>
                                          </p:cBhvr>
                                          <p:to>
                                            <p:strVal val="visible"/>
                                          </p:to>
                                        </p:set>
                                        <p:animEffect transition="in" filter="fade">
                                          <p:cBhvr>
                                            <p:cTn id="122" dur="10"/>
                                            <p:tgtEl>
                                              <p:spTgt spid="33"/>
                                            </p:tgtEl>
                                          </p:cBhvr>
                                        </p:animEffect>
                                      </p:childTnLst>
                                    </p:cTn>
                                  </p:par>
                                  <p:par>
                                    <p:cTn id="123" presetID="10" presetClass="entr" presetSubtype="0" fill="hold" nodeType="withEffect">
                                      <p:stCondLst>
                                        <p:cond delay="350"/>
                                      </p:stCondLst>
                                      <p:childTnLst>
                                        <p:set>
                                          <p:cBhvr>
                                            <p:cTn id="124" dur="1" fill="hold">
                                              <p:stCondLst>
                                                <p:cond delay="0"/>
                                              </p:stCondLst>
                                            </p:cTn>
                                            <p:tgtEl>
                                              <p:spTgt spid="34"/>
                                            </p:tgtEl>
                                            <p:attrNameLst>
                                              <p:attrName>style.visibility</p:attrName>
                                            </p:attrNameLst>
                                          </p:cBhvr>
                                          <p:to>
                                            <p:strVal val="visible"/>
                                          </p:to>
                                        </p:set>
                                        <p:animEffect transition="in" filter="fade">
                                          <p:cBhvr>
                                            <p:cTn id="125" dur="10"/>
                                            <p:tgtEl>
                                              <p:spTgt spid="34"/>
                                            </p:tgtEl>
                                          </p:cBhvr>
                                        </p:animEffect>
                                      </p:childTnLst>
                                    </p:cTn>
                                  </p:par>
                                  <p:par>
                                    <p:cTn id="126" presetID="10" presetClass="entr" presetSubtype="0" fill="hold" nodeType="withEffect">
                                      <p:stCondLst>
                                        <p:cond delay="360"/>
                                      </p:stCondLst>
                                      <p:childTnLst>
                                        <p:set>
                                          <p:cBhvr>
                                            <p:cTn id="127" dur="1" fill="hold">
                                              <p:stCondLst>
                                                <p:cond delay="0"/>
                                              </p:stCondLst>
                                            </p:cTn>
                                            <p:tgtEl>
                                              <p:spTgt spid="35"/>
                                            </p:tgtEl>
                                            <p:attrNameLst>
                                              <p:attrName>style.visibility</p:attrName>
                                            </p:attrNameLst>
                                          </p:cBhvr>
                                          <p:to>
                                            <p:strVal val="visible"/>
                                          </p:to>
                                        </p:set>
                                        <p:animEffect transition="in" filter="fade">
                                          <p:cBhvr>
                                            <p:cTn id="128" dur="10"/>
                                            <p:tgtEl>
                                              <p:spTgt spid="35"/>
                                            </p:tgtEl>
                                          </p:cBhvr>
                                        </p:animEffect>
                                      </p:childTnLst>
                                    </p:cTn>
                                  </p:par>
                                  <p:par>
                                    <p:cTn id="129" presetID="10" presetClass="entr" presetSubtype="0" fill="hold" nodeType="withEffect">
                                      <p:stCondLst>
                                        <p:cond delay="370"/>
                                      </p:stCondLst>
                                      <p:childTnLst>
                                        <p:set>
                                          <p:cBhvr>
                                            <p:cTn id="130" dur="1" fill="hold">
                                              <p:stCondLst>
                                                <p:cond delay="0"/>
                                              </p:stCondLst>
                                            </p:cTn>
                                            <p:tgtEl>
                                              <p:spTgt spid="36"/>
                                            </p:tgtEl>
                                            <p:attrNameLst>
                                              <p:attrName>style.visibility</p:attrName>
                                            </p:attrNameLst>
                                          </p:cBhvr>
                                          <p:to>
                                            <p:strVal val="visible"/>
                                          </p:to>
                                        </p:set>
                                        <p:animEffect transition="in" filter="fade">
                                          <p:cBhvr>
                                            <p:cTn id="131" dur="10"/>
                                            <p:tgtEl>
                                              <p:spTgt spid="36"/>
                                            </p:tgtEl>
                                          </p:cBhvr>
                                        </p:animEffect>
                                      </p:childTnLst>
                                    </p:cTn>
                                  </p:par>
                                  <p:par>
                                    <p:cTn id="132" presetID="10" presetClass="entr" presetSubtype="0" fill="hold" nodeType="withEffect">
                                      <p:stCondLst>
                                        <p:cond delay="380"/>
                                      </p:stCondLst>
                                      <p:childTnLst>
                                        <p:set>
                                          <p:cBhvr>
                                            <p:cTn id="133" dur="1" fill="hold">
                                              <p:stCondLst>
                                                <p:cond delay="0"/>
                                              </p:stCondLst>
                                            </p:cTn>
                                            <p:tgtEl>
                                              <p:spTgt spid="37"/>
                                            </p:tgtEl>
                                            <p:attrNameLst>
                                              <p:attrName>style.visibility</p:attrName>
                                            </p:attrNameLst>
                                          </p:cBhvr>
                                          <p:to>
                                            <p:strVal val="visible"/>
                                          </p:to>
                                        </p:set>
                                        <p:animEffect transition="in" filter="fade">
                                          <p:cBhvr>
                                            <p:cTn id="134" dur="10"/>
                                            <p:tgtEl>
                                              <p:spTgt spid="37"/>
                                            </p:tgtEl>
                                          </p:cBhvr>
                                        </p:animEffect>
                                      </p:childTnLst>
                                    </p:cTn>
                                  </p:par>
                                  <p:par>
                                    <p:cTn id="135" presetID="10" presetClass="entr" presetSubtype="0" fill="hold" nodeType="withEffect">
                                      <p:stCondLst>
                                        <p:cond delay="390"/>
                                      </p:stCondLst>
                                      <p:childTnLst>
                                        <p:set>
                                          <p:cBhvr>
                                            <p:cTn id="136" dur="1" fill="hold">
                                              <p:stCondLst>
                                                <p:cond delay="0"/>
                                              </p:stCondLst>
                                            </p:cTn>
                                            <p:tgtEl>
                                              <p:spTgt spid="38"/>
                                            </p:tgtEl>
                                            <p:attrNameLst>
                                              <p:attrName>style.visibility</p:attrName>
                                            </p:attrNameLst>
                                          </p:cBhvr>
                                          <p:to>
                                            <p:strVal val="visible"/>
                                          </p:to>
                                        </p:set>
                                        <p:animEffect transition="in" filter="fade">
                                          <p:cBhvr>
                                            <p:cTn id="137" dur="10"/>
                                            <p:tgtEl>
                                              <p:spTgt spid="38"/>
                                            </p:tgtEl>
                                          </p:cBhvr>
                                        </p:animEffect>
                                      </p:childTnLst>
                                    </p:cTn>
                                  </p:par>
                                  <p:par>
                                    <p:cTn id="138" presetID="10" presetClass="entr" presetSubtype="0" fill="hold" nodeType="withEffect">
                                      <p:stCondLst>
                                        <p:cond delay="400"/>
                                      </p:stCondLst>
                                      <p:childTnLst>
                                        <p:set>
                                          <p:cBhvr>
                                            <p:cTn id="139" dur="1" fill="hold">
                                              <p:stCondLst>
                                                <p:cond delay="0"/>
                                              </p:stCondLst>
                                            </p:cTn>
                                            <p:tgtEl>
                                              <p:spTgt spid="39"/>
                                            </p:tgtEl>
                                            <p:attrNameLst>
                                              <p:attrName>style.visibility</p:attrName>
                                            </p:attrNameLst>
                                          </p:cBhvr>
                                          <p:to>
                                            <p:strVal val="visible"/>
                                          </p:to>
                                        </p:set>
                                        <p:animEffect transition="in" filter="fade">
                                          <p:cBhvr>
                                            <p:cTn id="140" dur="10"/>
                                            <p:tgtEl>
                                              <p:spTgt spid="39"/>
                                            </p:tgtEl>
                                          </p:cBhvr>
                                        </p:animEffect>
                                      </p:childTnLst>
                                    </p:cTn>
                                  </p:par>
                                  <p:par>
                                    <p:cTn id="141" presetID="10" presetClass="entr" presetSubtype="0" fill="hold" nodeType="withEffect">
                                      <p:stCondLst>
                                        <p:cond delay="410"/>
                                      </p:stCondLst>
                                      <p:childTnLst>
                                        <p:set>
                                          <p:cBhvr>
                                            <p:cTn id="142" dur="1" fill="hold">
                                              <p:stCondLst>
                                                <p:cond delay="0"/>
                                              </p:stCondLst>
                                            </p:cTn>
                                            <p:tgtEl>
                                              <p:spTgt spid="40"/>
                                            </p:tgtEl>
                                            <p:attrNameLst>
                                              <p:attrName>style.visibility</p:attrName>
                                            </p:attrNameLst>
                                          </p:cBhvr>
                                          <p:to>
                                            <p:strVal val="visible"/>
                                          </p:to>
                                        </p:set>
                                        <p:animEffect transition="in" filter="fade">
                                          <p:cBhvr>
                                            <p:cTn id="143" dur="10"/>
                                            <p:tgtEl>
                                              <p:spTgt spid="40"/>
                                            </p:tgtEl>
                                          </p:cBhvr>
                                        </p:animEffect>
                                      </p:childTnLst>
                                    </p:cTn>
                                  </p:par>
                                  <p:par>
                                    <p:cTn id="144" presetID="10" presetClass="entr" presetSubtype="0" fill="hold" nodeType="withEffect">
                                      <p:stCondLst>
                                        <p:cond delay="420"/>
                                      </p:stCondLst>
                                      <p:childTnLst>
                                        <p:set>
                                          <p:cBhvr>
                                            <p:cTn id="145" dur="1" fill="hold">
                                              <p:stCondLst>
                                                <p:cond delay="0"/>
                                              </p:stCondLst>
                                            </p:cTn>
                                            <p:tgtEl>
                                              <p:spTgt spid="41"/>
                                            </p:tgtEl>
                                            <p:attrNameLst>
                                              <p:attrName>style.visibility</p:attrName>
                                            </p:attrNameLst>
                                          </p:cBhvr>
                                          <p:to>
                                            <p:strVal val="visible"/>
                                          </p:to>
                                        </p:set>
                                        <p:animEffect transition="in" filter="fade">
                                          <p:cBhvr>
                                            <p:cTn id="146" dur="10"/>
                                            <p:tgtEl>
                                              <p:spTgt spid="41"/>
                                            </p:tgtEl>
                                          </p:cBhvr>
                                        </p:animEffect>
                                      </p:childTnLst>
                                    </p:cTn>
                                  </p:par>
                                  <p:par>
                                    <p:cTn id="147" presetID="10" presetClass="entr" presetSubtype="0" fill="hold" nodeType="withEffect">
                                      <p:stCondLst>
                                        <p:cond delay="430"/>
                                      </p:stCondLst>
                                      <p:childTnLst>
                                        <p:set>
                                          <p:cBhvr>
                                            <p:cTn id="148" dur="1" fill="hold">
                                              <p:stCondLst>
                                                <p:cond delay="0"/>
                                              </p:stCondLst>
                                            </p:cTn>
                                            <p:tgtEl>
                                              <p:spTgt spid="42"/>
                                            </p:tgtEl>
                                            <p:attrNameLst>
                                              <p:attrName>style.visibility</p:attrName>
                                            </p:attrNameLst>
                                          </p:cBhvr>
                                          <p:to>
                                            <p:strVal val="visible"/>
                                          </p:to>
                                        </p:set>
                                        <p:animEffect transition="in" filter="fade">
                                          <p:cBhvr>
                                            <p:cTn id="149" dur="10"/>
                                            <p:tgtEl>
                                              <p:spTgt spid="42"/>
                                            </p:tgtEl>
                                          </p:cBhvr>
                                        </p:animEffect>
                                      </p:childTnLst>
                                    </p:cTn>
                                  </p:par>
                                  <p:par>
                                    <p:cTn id="150" presetID="10" presetClass="entr" presetSubtype="0" fill="hold" nodeType="withEffect">
                                      <p:stCondLst>
                                        <p:cond delay="440"/>
                                      </p:stCondLst>
                                      <p:childTnLst>
                                        <p:set>
                                          <p:cBhvr>
                                            <p:cTn id="151" dur="1" fill="hold">
                                              <p:stCondLst>
                                                <p:cond delay="0"/>
                                              </p:stCondLst>
                                            </p:cTn>
                                            <p:tgtEl>
                                              <p:spTgt spid="43"/>
                                            </p:tgtEl>
                                            <p:attrNameLst>
                                              <p:attrName>style.visibility</p:attrName>
                                            </p:attrNameLst>
                                          </p:cBhvr>
                                          <p:to>
                                            <p:strVal val="visible"/>
                                          </p:to>
                                        </p:set>
                                        <p:animEffect transition="in" filter="fade">
                                          <p:cBhvr>
                                            <p:cTn id="152" dur="10"/>
                                            <p:tgtEl>
                                              <p:spTgt spid="43"/>
                                            </p:tgtEl>
                                          </p:cBhvr>
                                        </p:animEffect>
                                      </p:childTnLst>
                                    </p:cTn>
                                  </p:par>
                                  <p:par>
                                    <p:cTn id="153" presetID="10" presetClass="entr" presetSubtype="0" fill="hold" nodeType="withEffect">
                                      <p:stCondLst>
                                        <p:cond delay="450"/>
                                      </p:stCondLst>
                                      <p:childTnLst>
                                        <p:set>
                                          <p:cBhvr>
                                            <p:cTn id="154" dur="1" fill="hold">
                                              <p:stCondLst>
                                                <p:cond delay="0"/>
                                              </p:stCondLst>
                                            </p:cTn>
                                            <p:tgtEl>
                                              <p:spTgt spid="44"/>
                                            </p:tgtEl>
                                            <p:attrNameLst>
                                              <p:attrName>style.visibility</p:attrName>
                                            </p:attrNameLst>
                                          </p:cBhvr>
                                          <p:to>
                                            <p:strVal val="visible"/>
                                          </p:to>
                                        </p:set>
                                        <p:animEffect transition="in" filter="fade">
                                          <p:cBhvr>
                                            <p:cTn id="155" dur="10"/>
                                            <p:tgtEl>
                                              <p:spTgt spid="44"/>
                                            </p:tgtEl>
                                          </p:cBhvr>
                                        </p:animEffect>
                                      </p:childTnLst>
                                    </p:cTn>
                                  </p:par>
                                  <p:par>
                                    <p:cTn id="156" presetID="10" presetClass="entr" presetSubtype="0" fill="hold" grpId="0" nodeType="withEffect">
                                      <p:stCondLst>
                                        <p:cond delay="45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par>
                                    <p:cTn id="159" presetID="6" presetClass="emph" presetSubtype="0" fill="hold" grpId="1" nodeType="withEffect" p14:presetBounceEnd="100000">
                                      <p:stCondLst>
                                        <p:cond delay="450"/>
                                      </p:stCondLst>
                                      <p:childTnLst>
                                        <p:animScale p14:bounceEnd="100000">
                                          <p:cBhvr>
                                            <p:cTn id="160" dur="500" fill="hold"/>
                                            <p:tgtEl>
                                              <p:spTgt spid="80"/>
                                            </p:tgtEl>
                                          </p:cBhvr>
                                          <p:by x="101000" y="101000"/>
                                          <p:from x="98000" y="98000"/>
                                          <p:to x="100000" y="100000"/>
                                        </p:animScale>
                                      </p:childTnLst>
                                    </p:cTn>
                                  </p:par>
                                  <p:par>
                                    <p:cTn id="161" presetID="10" presetClass="entr" presetSubtype="0" fill="hold" grpId="0" nodeType="withEffect">
                                      <p:stCondLst>
                                        <p:cond delay="450"/>
                                      </p:stCondLst>
                                      <p:childTnLst>
                                        <p:set>
                                          <p:cBhvr>
                                            <p:cTn id="162" dur="1" fill="hold">
                                              <p:stCondLst>
                                                <p:cond delay="0"/>
                                              </p:stCondLst>
                                            </p:cTn>
                                            <p:tgtEl>
                                              <p:spTgt spid="75"/>
                                            </p:tgtEl>
                                            <p:attrNameLst>
                                              <p:attrName>style.visibility</p:attrName>
                                            </p:attrNameLst>
                                          </p:cBhvr>
                                          <p:to>
                                            <p:strVal val="visible"/>
                                          </p:to>
                                        </p:set>
                                        <p:animEffect transition="in" filter="fade">
                                          <p:cBhvr>
                                            <p:cTn id="163" dur="300"/>
                                            <p:tgtEl>
                                              <p:spTgt spid="75"/>
                                            </p:tgtEl>
                                          </p:cBhvr>
                                        </p:animEffect>
                                      </p:childTnLst>
                                    </p:cTn>
                                  </p:par>
                                  <p:par>
                                    <p:cTn id="164" presetID="10" presetClass="entr" presetSubtype="0" fill="hold" grpId="0" nodeType="withEffect">
                                      <p:stCondLst>
                                        <p:cond delay="450"/>
                                      </p:stCondLst>
                                      <p:childTnLst>
                                        <p:set>
                                          <p:cBhvr>
                                            <p:cTn id="165" dur="1" fill="hold">
                                              <p:stCondLst>
                                                <p:cond delay="0"/>
                                              </p:stCondLst>
                                            </p:cTn>
                                            <p:tgtEl>
                                              <p:spTgt spid="76"/>
                                            </p:tgtEl>
                                            <p:attrNameLst>
                                              <p:attrName>style.visibility</p:attrName>
                                            </p:attrNameLst>
                                          </p:cBhvr>
                                          <p:to>
                                            <p:strVal val="visible"/>
                                          </p:to>
                                        </p:set>
                                        <p:animEffect transition="in" filter="fade">
                                          <p:cBhvr>
                                            <p:cTn id="166" dur="300"/>
                                            <p:tgtEl>
                                              <p:spTgt spid="76"/>
                                            </p:tgtEl>
                                          </p:cBhvr>
                                        </p:animEffect>
                                      </p:childTnLst>
                                    </p:cTn>
                                  </p:par>
                                  <p:par>
                                    <p:cTn id="167" presetID="10" presetClass="entr" presetSubtype="0" fill="hold" grpId="0" nodeType="withEffect">
                                      <p:stCondLst>
                                        <p:cond delay="450"/>
                                      </p:stCondLst>
                                      <p:childTnLst>
                                        <p:set>
                                          <p:cBhvr>
                                            <p:cTn id="168" dur="1" fill="hold">
                                              <p:stCondLst>
                                                <p:cond delay="0"/>
                                              </p:stCondLst>
                                            </p:cTn>
                                            <p:tgtEl>
                                              <p:spTgt spid="78"/>
                                            </p:tgtEl>
                                            <p:attrNameLst>
                                              <p:attrName>style.visibility</p:attrName>
                                            </p:attrNameLst>
                                          </p:cBhvr>
                                          <p:to>
                                            <p:strVal val="visible"/>
                                          </p:to>
                                        </p:set>
                                        <p:animEffect transition="in" filter="fade">
                                          <p:cBhvr>
                                            <p:cTn id="169" dur="300"/>
                                            <p:tgtEl>
                                              <p:spTgt spid="78"/>
                                            </p:tgtEl>
                                          </p:cBhvr>
                                        </p:animEffect>
                                      </p:childTnLst>
                                    </p:cTn>
                                  </p:par>
                                  <p:par>
                                    <p:cTn id="170" presetID="42" presetClass="entr" presetSubtype="0" fill="hold" nodeType="withEffect">
                                      <p:stCondLst>
                                        <p:cond delay="450"/>
                                      </p:stCondLst>
                                      <p:childTnLst>
                                        <p:set>
                                          <p:cBhvr>
                                            <p:cTn id="171" dur="1" fill="hold">
                                              <p:stCondLst>
                                                <p:cond delay="0"/>
                                              </p:stCondLst>
                                            </p:cTn>
                                            <p:tgtEl>
                                              <p:spTgt spid="2"/>
                                            </p:tgtEl>
                                            <p:attrNameLst>
                                              <p:attrName>style.visibility</p:attrName>
                                            </p:attrNameLst>
                                          </p:cBhvr>
                                          <p:to>
                                            <p:strVal val="visible"/>
                                          </p:to>
                                        </p:set>
                                        <p:animEffect transition="in" filter="fade">
                                          <p:cBhvr>
                                            <p:cTn id="172" dur="1000"/>
                                            <p:tgtEl>
                                              <p:spTgt spid="2"/>
                                            </p:tgtEl>
                                          </p:cBhvr>
                                        </p:animEffect>
                                        <p:anim calcmode="lin" valueType="num">
                                          <p:cBhvr>
                                            <p:cTn id="173" dur="1000" fill="hold"/>
                                            <p:tgtEl>
                                              <p:spTgt spid="2"/>
                                            </p:tgtEl>
                                            <p:attrNameLst>
                                              <p:attrName>ppt_x</p:attrName>
                                            </p:attrNameLst>
                                          </p:cBhvr>
                                          <p:tavLst>
                                            <p:tav tm="0">
                                              <p:val>
                                                <p:strVal val="#ppt_x"/>
                                              </p:val>
                                            </p:tav>
                                            <p:tav tm="100000">
                                              <p:val>
                                                <p:strVal val="#ppt_x"/>
                                              </p:val>
                                            </p:tav>
                                          </p:tavLst>
                                        </p:anim>
                                        <p:anim calcmode="lin" valueType="num">
                                          <p:cBhvr>
                                            <p:cTn id="17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p:bldP spid="78" grpId="0"/>
          <p:bldP spid="79" grpId="0" animBg="1"/>
          <p:bldP spid="79" grpId="1" animBg="1"/>
          <p:bldP spid="80" grpId="0" animBg="1"/>
          <p:bldP spid="80" grpId="1" animBg="1"/>
          <p:bldP spid="86" grpId="0"/>
          <p:bldP spid="8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1000" fill="hold"/>
                                            <p:tgtEl>
                                              <p:spTgt spid="87"/>
                                            </p:tgtEl>
                                            <p:attrNameLst>
                                              <p:attrName>ppt_x</p:attrName>
                                            </p:attrNameLst>
                                          </p:cBhvr>
                                          <p:tavLst>
                                            <p:tav tm="0">
                                              <p:val>
                                                <p:strVal val="#ppt_x"/>
                                              </p:val>
                                            </p:tav>
                                            <p:tav tm="100000">
                                              <p:val>
                                                <p:strVal val="#ppt_x"/>
                                              </p:val>
                                            </p:tav>
                                          </p:tavLst>
                                        </p:anim>
                                        <p:anim calcmode="lin" valueType="num">
                                          <p:cBhvr additive="base">
                                            <p:cTn id="8" dur="1000" fill="hold"/>
                                            <p:tgtEl>
                                              <p:spTgt spid="8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86"/>
                                            </p:tgtEl>
                                            <p:attrNameLst>
                                              <p:attrName>style.visibility</p:attrName>
                                            </p:attrNameLst>
                                          </p:cBhvr>
                                          <p:to>
                                            <p:strVal val="visible"/>
                                          </p:to>
                                        </p:set>
                                        <p:anim calcmode="lin" valueType="num">
                                          <p:cBhvr additive="base">
                                            <p:cTn id="11" dur="1000" fill="hold"/>
                                            <p:tgtEl>
                                              <p:spTgt spid="86"/>
                                            </p:tgtEl>
                                            <p:attrNameLst>
                                              <p:attrName>ppt_x</p:attrName>
                                            </p:attrNameLst>
                                          </p:cBhvr>
                                          <p:tavLst>
                                            <p:tav tm="0">
                                              <p:val>
                                                <p:strVal val="#ppt_x"/>
                                              </p:val>
                                            </p:tav>
                                            <p:tav tm="100000">
                                              <p:val>
                                                <p:strVal val="#ppt_x"/>
                                              </p:val>
                                            </p:tav>
                                          </p:tavLst>
                                        </p:anim>
                                        <p:anim calcmode="lin" valueType="num">
                                          <p:cBhvr additive="base">
                                            <p:cTn id="12" dur="1000" fill="hold"/>
                                            <p:tgtEl>
                                              <p:spTgt spid="86"/>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200"/>
                                            <p:tgtEl>
                                              <p:spTgt spid="79"/>
                                            </p:tgtEl>
                                          </p:cBhvr>
                                        </p:animEffect>
                                      </p:childTnLst>
                                    </p:cTn>
                                  </p:par>
                                  <p:par>
                                    <p:cTn id="16" presetID="6" presetClass="emph" presetSubtype="0" fill="hold" grpId="1" nodeType="withEffect">
                                      <p:stCondLst>
                                        <p:cond delay="0"/>
                                      </p:stCondLst>
                                      <p:childTnLst>
                                        <p:animScale>
                                          <p:cBhvr>
                                            <p:cTn id="17" dur="500" fill="hold"/>
                                            <p:tgtEl>
                                              <p:spTgt spid="79"/>
                                            </p:tgtEl>
                                          </p:cBhvr>
                                          <p:by x="101000" y="101000"/>
                                          <p:from x="98000" y="98000"/>
                                          <p:to x="100000" y="100000"/>
                                        </p:animScale>
                                      </p:childTnLst>
                                    </p:cTn>
                                  </p:par>
                                  <p:par>
                                    <p:cTn id="18" presetID="10" presetClass="entr" presetSubtype="0" fill="hold" nodeType="with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fade">
                                          <p:cBhvr>
                                            <p:cTn id="20" dur="10"/>
                                            <p:tgtEl>
                                              <p:spTgt spid="64"/>
                                            </p:tgtEl>
                                          </p:cBhvr>
                                        </p:animEffect>
                                      </p:childTnLst>
                                    </p:cTn>
                                  </p:par>
                                  <p:par>
                                    <p:cTn id="21" presetID="10" presetClass="entr" presetSubtype="0" fill="hold" nodeType="withEffect">
                                      <p:stCondLst>
                                        <p:cond delay="1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10"/>
                                            <p:tgtEl>
                                              <p:spTgt spid="65"/>
                                            </p:tgtEl>
                                          </p:cBhvr>
                                        </p:animEffect>
                                      </p:childTnLst>
                                    </p:cTn>
                                  </p:par>
                                  <p:par>
                                    <p:cTn id="24" presetID="10" presetClass="entr" presetSubtype="0" fill="hold" nodeType="withEffect">
                                      <p:stCondLst>
                                        <p:cond delay="2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10"/>
                                            <p:tgtEl>
                                              <p:spTgt spid="66"/>
                                            </p:tgtEl>
                                          </p:cBhvr>
                                        </p:animEffect>
                                      </p:childTnLst>
                                    </p:cTn>
                                  </p:par>
                                  <p:par>
                                    <p:cTn id="27" presetID="10" presetClass="entr" presetSubtype="0" fill="hold" nodeType="withEffect">
                                      <p:stCondLst>
                                        <p:cond delay="3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10"/>
                                            <p:tgtEl>
                                              <p:spTgt spid="67"/>
                                            </p:tgtEl>
                                          </p:cBhvr>
                                        </p:animEffect>
                                      </p:childTnLst>
                                    </p:cTn>
                                  </p:par>
                                  <p:par>
                                    <p:cTn id="30" presetID="10" presetClass="entr" presetSubtype="0" fill="hold" nodeType="withEffect">
                                      <p:stCondLst>
                                        <p:cond delay="4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10"/>
                                            <p:tgtEl>
                                              <p:spTgt spid="68"/>
                                            </p:tgtEl>
                                          </p:cBhvr>
                                        </p:animEffect>
                                      </p:childTnLst>
                                    </p:cTn>
                                  </p:par>
                                  <p:par>
                                    <p:cTn id="33" presetID="10" presetClass="entr" presetSubtype="0" fill="hold" nodeType="withEffect">
                                      <p:stCondLst>
                                        <p:cond delay="5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10"/>
                                            <p:tgtEl>
                                              <p:spTgt spid="69"/>
                                            </p:tgtEl>
                                          </p:cBhvr>
                                        </p:animEffect>
                                      </p:childTnLst>
                                    </p:cTn>
                                  </p:par>
                                  <p:par>
                                    <p:cTn id="36" presetID="10" presetClass="entr" presetSubtype="0" fill="hold" nodeType="withEffect">
                                      <p:stCondLst>
                                        <p:cond delay="6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
                                            <p:tgtEl>
                                              <p:spTgt spid="4"/>
                                            </p:tgtEl>
                                          </p:cBhvr>
                                        </p:animEffect>
                                      </p:childTnLst>
                                    </p:cTn>
                                  </p:par>
                                  <p:par>
                                    <p:cTn id="39" presetID="10" presetClass="entr" presetSubtype="0" fill="hold" nodeType="withEffect">
                                      <p:stCondLst>
                                        <p:cond delay="7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10"/>
                                            <p:tgtEl>
                                              <p:spTgt spid="5"/>
                                            </p:tgtEl>
                                          </p:cBhvr>
                                        </p:animEffect>
                                      </p:childTnLst>
                                    </p:cTn>
                                  </p:par>
                                  <p:par>
                                    <p:cTn id="42" presetID="10" presetClass="entr" presetSubtype="0" fill="hold" nodeType="withEffect">
                                      <p:stCondLst>
                                        <p:cond delay="8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10"/>
                                            <p:tgtEl>
                                              <p:spTgt spid="6"/>
                                            </p:tgtEl>
                                          </p:cBhvr>
                                        </p:animEffect>
                                      </p:childTnLst>
                                    </p:cTn>
                                  </p:par>
                                  <p:par>
                                    <p:cTn id="45" presetID="10" presetClass="entr" presetSubtype="0" fill="hold" nodeType="withEffect">
                                      <p:stCondLst>
                                        <p:cond delay="9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
                                            <p:tgtEl>
                                              <p:spTgt spid="7"/>
                                            </p:tgtEl>
                                          </p:cBhvr>
                                        </p:animEffect>
                                      </p:childTnLst>
                                    </p:cTn>
                                  </p:par>
                                  <p:par>
                                    <p:cTn id="48" presetID="10" presetClass="entr" presetSubtype="0" fill="hold" nodeType="withEffect">
                                      <p:stCondLst>
                                        <p:cond delay="10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10"/>
                                            <p:tgtEl>
                                              <p:spTgt spid="8"/>
                                            </p:tgtEl>
                                          </p:cBhvr>
                                        </p:animEffect>
                                      </p:childTnLst>
                                    </p:cTn>
                                  </p:par>
                                  <p:par>
                                    <p:cTn id="51" presetID="10" presetClass="entr" presetSubtype="0" fill="hold" nodeType="withEffect">
                                      <p:stCondLst>
                                        <p:cond delay="11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10"/>
                                            <p:tgtEl>
                                              <p:spTgt spid="9"/>
                                            </p:tgtEl>
                                          </p:cBhvr>
                                        </p:animEffect>
                                      </p:childTnLst>
                                    </p:cTn>
                                  </p:par>
                                  <p:par>
                                    <p:cTn id="54" presetID="10" presetClass="entr" presetSubtype="0" fill="hold" nodeType="withEffect">
                                      <p:stCondLst>
                                        <p:cond delay="12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10"/>
                                            <p:tgtEl>
                                              <p:spTgt spid="10"/>
                                            </p:tgtEl>
                                          </p:cBhvr>
                                        </p:animEffect>
                                      </p:childTnLst>
                                    </p:cTn>
                                  </p:par>
                                  <p:par>
                                    <p:cTn id="57" presetID="10" presetClass="entr" presetSubtype="0" fill="hold" nodeType="withEffect">
                                      <p:stCondLst>
                                        <p:cond delay="13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10"/>
                                            <p:tgtEl>
                                              <p:spTgt spid="11"/>
                                            </p:tgtEl>
                                          </p:cBhvr>
                                        </p:animEffect>
                                      </p:childTnLst>
                                    </p:cTn>
                                  </p:par>
                                  <p:par>
                                    <p:cTn id="60" presetID="10" presetClass="entr" presetSubtype="0" fill="hold" nodeType="withEffect">
                                      <p:stCondLst>
                                        <p:cond delay="14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10"/>
                                            <p:tgtEl>
                                              <p:spTgt spid="12"/>
                                            </p:tgtEl>
                                          </p:cBhvr>
                                        </p:animEffect>
                                      </p:childTnLst>
                                    </p:cTn>
                                  </p:par>
                                  <p:par>
                                    <p:cTn id="63" presetID="10" presetClass="entr" presetSubtype="0" fill="hold" nodeType="withEffect">
                                      <p:stCondLst>
                                        <p:cond delay="15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10"/>
                                            <p:tgtEl>
                                              <p:spTgt spid="13"/>
                                            </p:tgtEl>
                                          </p:cBhvr>
                                        </p:animEffect>
                                      </p:childTnLst>
                                    </p:cTn>
                                  </p:par>
                                  <p:par>
                                    <p:cTn id="66" presetID="10" presetClass="entr" presetSubtype="0" fill="hold" nodeType="withEffect">
                                      <p:stCondLst>
                                        <p:cond delay="16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10"/>
                                            <p:tgtEl>
                                              <p:spTgt spid="14"/>
                                            </p:tgtEl>
                                          </p:cBhvr>
                                        </p:animEffect>
                                      </p:childTnLst>
                                    </p:cTn>
                                  </p:par>
                                  <p:par>
                                    <p:cTn id="69" presetID="10" presetClass="entr" presetSubtype="0" fill="hold" nodeType="withEffect">
                                      <p:stCondLst>
                                        <p:cond delay="17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10"/>
                                            <p:tgtEl>
                                              <p:spTgt spid="15"/>
                                            </p:tgtEl>
                                          </p:cBhvr>
                                        </p:animEffect>
                                      </p:childTnLst>
                                    </p:cTn>
                                  </p:par>
                                  <p:par>
                                    <p:cTn id="72" presetID="10" presetClass="entr" presetSubtype="0" fill="hold" nodeType="withEffect">
                                      <p:stCondLst>
                                        <p:cond delay="18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10"/>
                                            <p:tgtEl>
                                              <p:spTgt spid="16"/>
                                            </p:tgtEl>
                                          </p:cBhvr>
                                        </p:animEffect>
                                      </p:childTnLst>
                                    </p:cTn>
                                  </p:par>
                                  <p:par>
                                    <p:cTn id="75" presetID="10" presetClass="entr" presetSubtype="0" fill="hold" nodeType="withEffect">
                                      <p:stCondLst>
                                        <p:cond delay="19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10"/>
                                            <p:tgtEl>
                                              <p:spTgt spid="17"/>
                                            </p:tgtEl>
                                          </p:cBhvr>
                                        </p:animEffect>
                                      </p:childTnLst>
                                    </p:cTn>
                                  </p:par>
                                  <p:par>
                                    <p:cTn id="78" presetID="10" presetClass="entr" presetSubtype="0" fill="hold" nodeType="withEffect">
                                      <p:stCondLst>
                                        <p:cond delay="20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10"/>
                                            <p:tgtEl>
                                              <p:spTgt spid="18"/>
                                            </p:tgtEl>
                                          </p:cBhvr>
                                        </p:animEffect>
                                      </p:childTnLst>
                                    </p:cTn>
                                  </p:par>
                                  <p:par>
                                    <p:cTn id="81" presetID="10" presetClass="entr" presetSubtype="0" fill="hold" nodeType="withEffect">
                                      <p:stCondLst>
                                        <p:cond delay="21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10"/>
                                            <p:tgtEl>
                                              <p:spTgt spid="19"/>
                                            </p:tgtEl>
                                          </p:cBhvr>
                                        </p:animEffect>
                                      </p:childTnLst>
                                    </p:cTn>
                                  </p:par>
                                  <p:par>
                                    <p:cTn id="84" presetID="10" presetClass="entr" presetSubtype="0" fill="hold" nodeType="withEffect">
                                      <p:stCondLst>
                                        <p:cond delay="22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10"/>
                                            <p:tgtEl>
                                              <p:spTgt spid="20"/>
                                            </p:tgtEl>
                                          </p:cBhvr>
                                        </p:animEffect>
                                      </p:childTnLst>
                                    </p:cTn>
                                  </p:par>
                                  <p:par>
                                    <p:cTn id="87" presetID="10" presetClass="entr" presetSubtype="0" fill="hold" nodeType="withEffect">
                                      <p:stCondLst>
                                        <p:cond delay="23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10"/>
                                            <p:tgtEl>
                                              <p:spTgt spid="21"/>
                                            </p:tgtEl>
                                          </p:cBhvr>
                                        </p:animEffect>
                                      </p:childTnLst>
                                    </p:cTn>
                                  </p:par>
                                  <p:par>
                                    <p:cTn id="90" presetID="10" presetClass="entr" presetSubtype="0" fill="hold" nodeType="withEffect">
                                      <p:stCondLst>
                                        <p:cond delay="24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10"/>
                                            <p:tgtEl>
                                              <p:spTgt spid="22"/>
                                            </p:tgtEl>
                                          </p:cBhvr>
                                        </p:animEffect>
                                      </p:childTnLst>
                                    </p:cTn>
                                  </p:par>
                                  <p:par>
                                    <p:cTn id="93" presetID="10" presetClass="entr" presetSubtype="0" fill="hold" nodeType="withEffect">
                                      <p:stCondLst>
                                        <p:cond delay="25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10"/>
                                            <p:tgtEl>
                                              <p:spTgt spid="23"/>
                                            </p:tgtEl>
                                          </p:cBhvr>
                                        </p:animEffect>
                                      </p:childTnLst>
                                    </p:cTn>
                                  </p:par>
                                  <p:par>
                                    <p:cTn id="96" presetID="10" presetClass="entr" presetSubtype="0" fill="hold" nodeType="withEffect">
                                      <p:stCondLst>
                                        <p:cond delay="260"/>
                                      </p:stCondLst>
                                      <p:childTnLst>
                                        <p:set>
                                          <p:cBhvr>
                                            <p:cTn id="97" dur="1" fill="hold">
                                              <p:stCondLst>
                                                <p:cond delay="0"/>
                                              </p:stCondLst>
                                            </p:cTn>
                                            <p:tgtEl>
                                              <p:spTgt spid="24"/>
                                            </p:tgtEl>
                                            <p:attrNameLst>
                                              <p:attrName>style.visibility</p:attrName>
                                            </p:attrNameLst>
                                          </p:cBhvr>
                                          <p:to>
                                            <p:strVal val="visible"/>
                                          </p:to>
                                        </p:set>
                                        <p:animEffect transition="in" filter="fade">
                                          <p:cBhvr>
                                            <p:cTn id="98" dur="10"/>
                                            <p:tgtEl>
                                              <p:spTgt spid="24"/>
                                            </p:tgtEl>
                                          </p:cBhvr>
                                        </p:animEffect>
                                      </p:childTnLst>
                                    </p:cTn>
                                  </p:par>
                                  <p:par>
                                    <p:cTn id="99" presetID="10" presetClass="entr" presetSubtype="0" fill="hold" nodeType="withEffect">
                                      <p:stCondLst>
                                        <p:cond delay="270"/>
                                      </p:stCondLst>
                                      <p:childTnLst>
                                        <p:set>
                                          <p:cBhvr>
                                            <p:cTn id="100" dur="1" fill="hold">
                                              <p:stCondLst>
                                                <p:cond delay="0"/>
                                              </p:stCondLst>
                                            </p:cTn>
                                            <p:tgtEl>
                                              <p:spTgt spid="25"/>
                                            </p:tgtEl>
                                            <p:attrNameLst>
                                              <p:attrName>style.visibility</p:attrName>
                                            </p:attrNameLst>
                                          </p:cBhvr>
                                          <p:to>
                                            <p:strVal val="visible"/>
                                          </p:to>
                                        </p:set>
                                        <p:animEffect transition="in" filter="fade">
                                          <p:cBhvr>
                                            <p:cTn id="101" dur="10"/>
                                            <p:tgtEl>
                                              <p:spTgt spid="25"/>
                                            </p:tgtEl>
                                          </p:cBhvr>
                                        </p:animEffect>
                                      </p:childTnLst>
                                    </p:cTn>
                                  </p:par>
                                  <p:par>
                                    <p:cTn id="102" presetID="10" presetClass="entr" presetSubtype="0" fill="hold" nodeType="withEffect">
                                      <p:stCondLst>
                                        <p:cond delay="28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10"/>
                                            <p:tgtEl>
                                              <p:spTgt spid="27"/>
                                            </p:tgtEl>
                                          </p:cBhvr>
                                        </p:animEffect>
                                      </p:childTnLst>
                                    </p:cTn>
                                  </p:par>
                                  <p:par>
                                    <p:cTn id="105" presetID="10" presetClass="entr" presetSubtype="0" fill="hold" nodeType="withEffect">
                                      <p:stCondLst>
                                        <p:cond delay="290"/>
                                      </p:stCondLst>
                                      <p:childTnLst>
                                        <p:set>
                                          <p:cBhvr>
                                            <p:cTn id="106" dur="1" fill="hold">
                                              <p:stCondLst>
                                                <p:cond delay="0"/>
                                              </p:stCondLst>
                                            </p:cTn>
                                            <p:tgtEl>
                                              <p:spTgt spid="28"/>
                                            </p:tgtEl>
                                            <p:attrNameLst>
                                              <p:attrName>style.visibility</p:attrName>
                                            </p:attrNameLst>
                                          </p:cBhvr>
                                          <p:to>
                                            <p:strVal val="visible"/>
                                          </p:to>
                                        </p:set>
                                        <p:animEffect transition="in" filter="fade">
                                          <p:cBhvr>
                                            <p:cTn id="107" dur="10"/>
                                            <p:tgtEl>
                                              <p:spTgt spid="28"/>
                                            </p:tgtEl>
                                          </p:cBhvr>
                                        </p:animEffect>
                                      </p:childTnLst>
                                    </p:cTn>
                                  </p:par>
                                  <p:par>
                                    <p:cTn id="108" presetID="10" presetClass="entr" presetSubtype="0" fill="hold" nodeType="withEffect">
                                      <p:stCondLst>
                                        <p:cond delay="300"/>
                                      </p:stCondLst>
                                      <p:childTnLst>
                                        <p:set>
                                          <p:cBhvr>
                                            <p:cTn id="109" dur="1" fill="hold">
                                              <p:stCondLst>
                                                <p:cond delay="0"/>
                                              </p:stCondLst>
                                            </p:cTn>
                                            <p:tgtEl>
                                              <p:spTgt spid="29"/>
                                            </p:tgtEl>
                                            <p:attrNameLst>
                                              <p:attrName>style.visibility</p:attrName>
                                            </p:attrNameLst>
                                          </p:cBhvr>
                                          <p:to>
                                            <p:strVal val="visible"/>
                                          </p:to>
                                        </p:set>
                                        <p:animEffect transition="in" filter="fade">
                                          <p:cBhvr>
                                            <p:cTn id="110" dur="10"/>
                                            <p:tgtEl>
                                              <p:spTgt spid="29"/>
                                            </p:tgtEl>
                                          </p:cBhvr>
                                        </p:animEffect>
                                      </p:childTnLst>
                                    </p:cTn>
                                  </p:par>
                                  <p:par>
                                    <p:cTn id="111" presetID="10" presetClass="entr" presetSubtype="0" fill="hold" nodeType="withEffect">
                                      <p:stCondLst>
                                        <p:cond delay="310"/>
                                      </p:stCondLst>
                                      <p:childTnLst>
                                        <p:set>
                                          <p:cBhvr>
                                            <p:cTn id="112" dur="1" fill="hold">
                                              <p:stCondLst>
                                                <p:cond delay="0"/>
                                              </p:stCondLst>
                                            </p:cTn>
                                            <p:tgtEl>
                                              <p:spTgt spid="30"/>
                                            </p:tgtEl>
                                            <p:attrNameLst>
                                              <p:attrName>style.visibility</p:attrName>
                                            </p:attrNameLst>
                                          </p:cBhvr>
                                          <p:to>
                                            <p:strVal val="visible"/>
                                          </p:to>
                                        </p:set>
                                        <p:animEffect transition="in" filter="fade">
                                          <p:cBhvr>
                                            <p:cTn id="113" dur="10"/>
                                            <p:tgtEl>
                                              <p:spTgt spid="30"/>
                                            </p:tgtEl>
                                          </p:cBhvr>
                                        </p:animEffect>
                                      </p:childTnLst>
                                    </p:cTn>
                                  </p:par>
                                  <p:par>
                                    <p:cTn id="114" presetID="10" presetClass="entr" presetSubtype="0" fill="hold" nodeType="withEffect">
                                      <p:stCondLst>
                                        <p:cond delay="320"/>
                                      </p:stCondLst>
                                      <p:childTnLst>
                                        <p:set>
                                          <p:cBhvr>
                                            <p:cTn id="115" dur="1" fill="hold">
                                              <p:stCondLst>
                                                <p:cond delay="0"/>
                                              </p:stCondLst>
                                            </p:cTn>
                                            <p:tgtEl>
                                              <p:spTgt spid="31"/>
                                            </p:tgtEl>
                                            <p:attrNameLst>
                                              <p:attrName>style.visibility</p:attrName>
                                            </p:attrNameLst>
                                          </p:cBhvr>
                                          <p:to>
                                            <p:strVal val="visible"/>
                                          </p:to>
                                        </p:set>
                                        <p:animEffect transition="in" filter="fade">
                                          <p:cBhvr>
                                            <p:cTn id="116" dur="10"/>
                                            <p:tgtEl>
                                              <p:spTgt spid="31"/>
                                            </p:tgtEl>
                                          </p:cBhvr>
                                        </p:animEffect>
                                      </p:childTnLst>
                                    </p:cTn>
                                  </p:par>
                                  <p:par>
                                    <p:cTn id="117" presetID="10" presetClass="entr" presetSubtype="0" fill="hold" nodeType="withEffect">
                                      <p:stCondLst>
                                        <p:cond delay="330"/>
                                      </p:stCondLst>
                                      <p:childTnLst>
                                        <p:set>
                                          <p:cBhvr>
                                            <p:cTn id="118" dur="1" fill="hold">
                                              <p:stCondLst>
                                                <p:cond delay="0"/>
                                              </p:stCondLst>
                                            </p:cTn>
                                            <p:tgtEl>
                                              <p:spTgt spid="32"/>
                                            </p:tgtEl>
                                            <p:attrNameLst>
                                              <p:attrName>style.visibility</p:attrName>
                                            </p:attrNameLst>
                                          </p:cBhvr>
                                          <p:to>
                                            <p:strVal val="visible"/>
                                          </p:to>
                                        </p:set>
                                        <p:animEffect transition="in" filter="fade">
                                          <p:cBhvr>
                                            <p:cTn id="119" dur="10"/>
                                            <p:tgtEl>
                                              <p:spTgt spid="32"/>
                                            </p:tgtEl>
                                          </p:cBhvr>
                                        </p:animEffect>
                                      </p:childTnLst>
                                    </p:cTn>
                                  </p:par>
                                  <p:par>
                                    <p:cTn id="120" presetID="10" presetClass="entr" presetSubtype="0" fill="hold" nodeType="withEffect">
                                      <p:stCondLst>
                                        <p:cond delay="340"/>
                                      </p:stCondLst>
                                      <p:childTnLst>
                                        <p:set>
                                          <p:cBhvr>
                                            <p:cTn id="121" dur="1" fill="hold">
                                              <p:stCondLst>
                                                <p:cond delay="0"/>
                                              </p:stCondLst>
                                            </p:cTn>
                                            <p:tgtEl>
                                              <p:spTgt spid="33"/>
                                            </p:tgtEl>
                                            <p:attrNameLst>
                                              <p:attrName>style.visibility</p:attrName>
                                            </p:attrNameLst>
                                          </p:cBhvr>
                                          <p:to>
                                            <p:strVal val="visible"/>
                                          </p:to>
                                        </p:set>
                                        <p:animEffect transition="in" filter="fade">
                                          <p:cBhvr>
                                            <p:cTn id="122" dur="10"/>
                                            <p:tgtEl>
                                              <p:spTgt spid="33"/>
                                            </p:tgtEl>
                                          </p:cBhvr>
                                        </p:animEffect>
                                      </p:childTnLst>
                                    </p:cTn>
                                  </p:par>
                                  <p:par>
                                    <p:cTn id="123" presetID="10" presetClass="entr" presetSubtype="0" fill="hold" nodeType="withEffect">
                                      <p:stCondLst>
                                        <p:cond delay="350"/>
                                      </p:stCondLst>
                                      <p:childTnLst>
                                        <p:set>
                                          <p:cBhvr>
                                            <p:cTn id="124" dur="1" fill="hold">
                                              <p:stCondLst>
                                                <p:cond delay="0"/>
                                              </p:stCondLst>
                                            </p:cTn>
                                            <p:tgtEl>
                                              <p:spTgt spid="34"/>
                                            </p:tgtEl>
                                            <p:attrNameLst>
                                              <p:attrName>style.visibility</p:attrName>
                                            </p:attrNameLst>
                                          </p:cBhvr>
                                          <p:to>
                                            <p:strVal val="visible"/>
                                          </p:to>
                                        </p:set>
                                        <p:animEffect transition="in" filter="fade">
                                          <p:cBhvr>
                                            <p:cTn id="125" dur="10"/>
                                            <p:tgtEl>
                                              <p:spTgt spid="34"/>
                                            </p:tgtEl>
                                          </p:cBhvr>
                                        </p:animEffect>
                                      </p:childTnLst>
                                    </p:cTn>
                                  </p:par>
                                  <p:par>
                                    <p:cTn id="126" presetID="10" presetClass="entr" presetSubtype="0" fill="hold" nodeType="withEffect">
                                      <p:stCondLst>
                                        <p:cond delay="360"/>
                                      </p:stCondLst>
                                      <p:childTnLst>
                                        <p:set>
                                          <p:cBhvr>
                                            <p:cTn id="127" dur="1" fill="hold">
                                              <p:stCondLst>
                                                <p:cond delay="0"/>
                                              </p:stCondLst>
                                            </p:cTn>
                                            <p:tgtEl>
                                              <p:spTgt spid="35"/>
                                            </p:tgtEl>
                                            <p:attrNameLst>
                                              <p:attrName>style.visibility</p:attrName>
                                            </p:attrNameLst>
                                          </p:cBhvr>
                                          <p:to>
                                            <p:strVal val="visible"/>
                                          </p:to>
                                        </p:set>
                                        <p:animEffect transition="in" filter="fade">
                                          <p:cBhvr>
                                            <p:cTn id="128" dur="10"/>
                                            <p:tgtEl>
                                              <p:spTgt spid="35"/>
                                            </p:tgtEl>
                                          </p:cBhvr>
                                        </p:animEffect>
                                      </p:childTnLst>
                                    </p:cTn>
                                  </p:par>
                                  <p:par>
                                    <p:cTn id="129" presetID="10" presetClass="entr" presetSubtype="0" fill="hold" nodeType="withEffect">
                                      <p:stCondLst>
                                        <p:cond delay="370"/>
                                      </p:stCondLst>
                                      <p:childTnLst>
                                        <p:set>
                                          <p:cBhvr>
                                            <p:cTn id="130" dur="1" fill="hold">
                                              <p:stCondLst>
                                                <p:cond delay="0"/>
                                              </p:stCondLst>
                                            </p:cTn>
                                            <p:tgtEl>
                                              <p:spTgt spid="36"/>
                                            </p:tgtEl>
                                            <p:attrNameLst>
                                              <p:attrName>style.visibility</p:attrName>
                                            </p:attrNameLst>
                                          </p:cBhvr>
                                          <p:to>
                                            <p:strVal val="visible"/>
                                          </p:to>
                                        </p:set>
                                        <p:animEffect transition="in" filter="fade">
                                          <p:cBhvr>
                                            <p:cTn id="131" dur="10"/>
                                            <p:tgtEl>
                                              <p:spTgt spid="36"/>
                                            </p:tgtEl>
                                          </p:cBhvr>
                                        </p:animEffect>
                                      </p:childTnLst>
                                    </p:cTn>
                                  </p:par>
                                  <p:par>
                                    <p:cTn id="132" presetID="10" presetClass="entr" presetSubtype="0" fill="hold" nodeType="withEffect">
                                      <p:stCondLst>
                                        <p:cond delay="380"/>
                                      </p:stCondLst>
                                      <p:childTnLst>
                                        <p:set>
                                          <p:cBhvr>
                                            <p:cTn id="133" dur="1" fill="hold">
                                              <p:stCondLst>
                                                <p:cond delay="0"/>
                                              </p:stCondLst>
                                            </p:cTn>
                                            <p:tgtEl>
                                              <p:spTgt spid="37"/>
                                            </p:tgtEl>
                                            <p:attrNameLst>
                                              <p:attrName>style.visibility</p:attrName>
                                            </p:attrNameLst>
                                          </p:cBhvr>
                                          <p:to>
                                            <p:strVal val="visible"/>
                                          </p:to>
                                        </p:set>
                                        <p:animEffect transition="in" filter="fade">
                                          <p:cBhvr>
                                            <p:cTn id="134" dur="10"/>
                                            <p:tgtEl>
                                              <p:spTgt spid="37"/>
                                            </p:tgtEl>
                                          </p:cBhvr>
                                        </p:animEffect>
                                      </p:childTnLst>
                                    </p:cTn>
                                  </p:par>
                                  <p:par>
                                    <p:cTn id="135" presetID="10" presetClass="entr" presetSubtype="0" fill="hold" nodeType="withEffect">
                                      <p:stCondLst>
                                        <p:cond delay="390"/>
                                      </p:stCondLst>
                                      <p:childTnLst>
                                        <p:set>
                                          <p:cBhvr>
                                            <p:cTn id="136" dur="1" fill="hold">
                                              <p:stCondLst>
                                                <p:cond delay="0"/>
                                              </p:stCondLst>
                                            </p:cTn>
                                            <p:tgtEl>
                                              <p:spTgt spid="38"/>
                                            </p:tgtEl>
                                            <p:attrNameLst>
                                              <p:attrName>style.visibility</p:attrName>
                                            </p:attrNameLst>
                                          </p:cBhvr>
                                          <p:to>
                                            <p:strVal val="visible"/>
                                          </p:to>
                                        </p:set>
                                        <p:animEffect transition="in" filter="fade">
                                          <p:cBhvr>
                                            <p:cTn id="137" dur="10"/>
                                            <p:tgtEl>
                                              <p:spTgt spid="38"/>
                                            </p:tgtEl>
                                          </p:cBhvr>
                                        </p:animEffect>
                                      </p:childTnLst>
                                    </p:cTn>
                                  </p:par>
                                  <p:par>
                                    <p:cTn id="138" presetID="10" presetClass="entr" presetSubtype="0" fill="hold" nodeType="withEffect">
                                      <p:stCondLst>
                                        <p:cond delay="400"/>
                                      </p:stCondLst>
                                      <p:childTnLst>
                                        <p:set>
                                          <p:cBhvr>
                                            <p:cTn id="139" dur="1" fill="hold">
                                              <p:stCondLst>
                                                <p:cond delay="0"/>
                                              </p:stCondLst>
                                            </p:cTn>
                                            <p:tgtEl>
                                              <p:spTgt spid="39"/>
                                            </p:tgtEl>
                                            <p:attrNameLst>
                                              <p:attrName>style.visibility</p:attrName>
                                            </p:attrNameLst>
                                          </p:cBhvr>
                                          <p:to>
                                            <p:strVal val="visible"/>
                                          </p:to>
                                        </p:set>
                                        <p:animEffect transition="in" filter="fade">
                                          <p:cBhvr>
                                            <p:cTn id="140" dur="10"/>
                                            <p:tgtEl>
                                              <p:spTgt spid="39"/>
                                            </p:tgtEl>
                                          </p:cBhvr>
                                        </p:animEffect>
                                      </p:childTnLst>
                                    </p:cTn>
                                  </p:par>
                                  <p:par>
                                    <p:cTn id="141" presetID="10" presetClass="entr" presetSubtype="0" fill="hold" nodeType="withEffect">
                                      <p:stCondLst>
                                        <p:cond delay="410"/>
                                      </p:stCondLst>
                                      <p:childTnLst>
                                        <p:set>
                                          <p:cBhvr>
                                            <p:cTn id="142" dur="1" fill="hold">
                                              <p:stCondLst>
                                                <p:cond delay="0"/>
                                              </p:stCondLst>
                                            </p:cTn>
                                            <p:tgtEl>
                                              <p:spTgt spid="40"/>
                                            </p:tgtEl>
                                            <p:attrNameLst>
                                              <p:attrName>style.visibility</p:attrName>
                                            </p:attrNameLst>
                                          </p:cBhvr>
                                          <p:to>
                                            <p:strVal val="visible"/>
                                          </p:to>
                                        </p:set>
                                        <p:animEffect transition="in" filter="fade">
                                          <p:cBhvr>
                                            <p:cTn id="143" dur="10"/>
                                            <p:tgtEl>
                                              <p:spTgt spid="40"/>
                                            </p:tgtEl>
                                          </p:cBhvr>
                                        </p:animEffect>
                                      </p:childTnLst>
                                    </p:cTn>
                                  </p:par>
                                  <p:par>
                                    <p:cTn id="144" presetID="10" presetClass="entr" presetSubtype="0" fill="hold" nodeType="withEffect">
                                      <p:stCondLst>
                                        <p:cond delay="420"/>
                                      </p:stCondLst>
                                      <p:childTnLst>
                                        <p:set>
                                          <p:cBhvr>
                                            <p:cTn id="145" dur="1" fill="hold">
                                              <p:stCondLst>
                                                <p:cond delay="0"/>
                                              </p:stCondLst>
                                            </p:cTn>
                                            <p:tgtEl>
                                              <p:spTgt spid="41"/>
                                            </p:tgtEl>
                                            <p:attrNameLst>
                                              <p:attrName>style.visibility</p:attrName>
                                            </p:attrNameLst>
                                          </p:cBhvr>
                                          <p:to>
                                            <p:strVal val="visible"/>
                                          </p:to>
                                        </p:set>
                                        <p:animEffect transition="in" filter="fade">
                                          <p:cBhvr>
                                            <p:cTn id="146" dur="10"/>
                                            <p:tgtEl>
                                              <p:spTgt spid="41"/>
                                            </p:tgtEl>
                                          </p:cBhvr>
                                        </p:animEffect>
                                      </p:childTnLst>
                                    </p:cTn>
                                  </p:par>
                                  <p:par>
                                    <p:cTn id="147" presetID="10" presetClass="entr" presetSubtype="0" fill="hold" nodeType="withEffect">
                                      <p:stCondLst>
                                        <p:cond delay="430"/>
                                      </p:stCondLst>
                                      <p:childTnLst>
                                        <p:set>
                                          <p:cBhvr>
                                            <p:cTn id="148" dur="1" fill="hold">
                                              <p:stCondLst>
                                                <p:cond delay="0"/>
                                              </p:stCondLst>
                                            </p:cTn>
                                            <p:tgtEl>
                                              <p:spTgt spid="42"/>
                                            </p:tgtEl>
                                            <p:attrNameLst>
                                              <p:attrName>style.visibility</p:attrName>
                                            </p:attrNameLst>
                                          </p:cBhvr>
                                          <p:to>
                                            <p:strVal val="visible"/>
                                          </p:to>
                                        </p:set>
                                        <p:animEffect transition="in" filter="fade">
                                          <p:cBhvr>
                                            <p:cTn id="149" dur="10"/>
                                            <p:tgtEl>
                                              <p:spTgt spid="42"/>
                                            </p:tgtEl>
                                          </p:cBhvr>
                                        </p:animEffect>
                                      </p:childTnLst>
                                    </p:cTn>
                                  </p:par>
                                  <p:par>
                                    <p:cTn id="150" presetID="10" presetClass="entr" presetSubtype="0" fill="hold" nodeType="withEffect">
                                      <p:stCondLst>
                                        <p:cond delay="440"/>
                                      </p:stCondLst>
                                      <p:childTnLst>
                                        <p:set>
                                          <p:cBhvr>
                                            <p:cTn id="151" dur="1" fill="hold">
                                              <p:stCondLst>
                                                <p:cond delay="0"/>
                                              </p:stCondLst>
                                            </p:cTn>
                                            <p:tgtEl>
                                              <p:spTgt spid="43"/>
                                            </p:tgtEl>
                                            <p:attrNameLst>
                                              <p:attrName>style.visibility</p:attrName>
                                            </p:attrNameLst>
                                          </p:cBhvr>
                                          <p:to>
                                            <p:strVal val="visible"/>
                                          </p:to>
                                        </p:set>
                                        <p:animEffect transition="in" filter="fade">
                                          <p:cBhvr>
                                            <p:cTn id="152" dur="10"/>
                                            <p:tgtEl>
                                              <p:spTgt spid="43"/>
                                            </p:tgtEl>
                                          </p:cBhvr>
                                        </p:animEffect>
                                      </p:childTnLst>
                                    </p:cTn>
                                  </p:par>
                                  <p:par>
                                    <p:cTn id="153" presetID="10" presetClass="entr" presetSubtype="0" fill="hold" nodeType="withEffect">
                                      <p:stCondLst>
                                        <p:cond delay="450"/>
                                      </p:stCondLst>
                                      <p:childTnLst>
                                        <p:set>
                                          <p:cBhvr>
                                            <p:cTn id="154" dur="1" fill="hold">
                                              <p:stCondLst>
                                                <p:cond delay="0"/>
                                              </p:stCondLst>
                                            </p:cTn>
                                            <p:tgtEl>
                                              <p:spTgt spid="44"/>
                                            </p:tgtEl>
                                            <p:attrNameLst>
                                              <p:attrName>style.visibility</p:attrName>
                                            </p:attrNameLst>
                                          </p:cBhvr>
                                          <p:to>
                                            <p:strVal val="visible"/>
                                          </p:to>
                                        </p:set>
                                        <p:animEffect transition="in" filter="fade">
                                          <p:cBhvr>
                                            <p:cTn id="155" dur="10"/>
                                            <p:tgtEl>
                                              <p:spTgt spid="44"/>
                                            </p:tgtEl>
                                          </p:cBhvr>
                                        </p:animEffect>
                                      </p:childTnLst>
                                    </p:cTn>
                                  </p:par>
                                  <p:par>
                                    <p:cTn id="156" presetID="10" presetClass="entr" presetSubtype="0" fill="hold" grpId="0" nodeType="withEffect">
                                      <p:stCondLst>
                                        <p:cond delay="45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par>
                                    <p:cTn id="159" presetID="6" presetClass="emph" presetSubtype="0" fill="hold" grpId="1" nodeType="withEffect">
                                      <p:stCondLst>
                                        <p:cond delay="450"/>
                                      </p:stCondLst>
                                      <p:childTnLst>
                                        <p:animScale>
                                          <p:cBhvr>
                                            <p:cTn id="160" dur="500" fill="hold"/>
                                            <p:tgtEl>
                                              <p:spTgt spid="80"/>
                                            </p:tgtEl>
                                          </p:cBhvr>
                                          <p:by x="101000" y="101000"/>
                                          <p:from x="98000" y="98000"/>
                                          <p:to x="100000" y="100000"/>
                                        </p:animScale>
                                      </p:childTnLst>
                                    </p:cTn>
                                  </p:par>
                                  <p:par>
                                    <p:cTn id="161" presetID="10" presetClass="entr" presetSubtype="0" fill="hold" grpId="0" nodeType="withEffect">
                                      <p:stCondLst>
                                        <p:cond delay="450"/>
                                      </p:stCondLst>
                                      <p:childTnLst>
                                        <p:set>
                                          <p:cBhvr>
                                            <p:cTn id="162" dur="1" fill="hold">
                                              <p:stCondLst>
                                                <p:cond delay="0"/>
                                              </p:stCondLst>
                                            </p:cTn>
                                            <p:tgtEl>
                                              <p:spTgt spid="75"/>
                                            </p:tgtEl>
                                            <p:attrNameLst>
                                              <p:attrName>style.visibility</p:attrName>
                                            </p:attrNameLst>
                                          </p:cBhvr>
                                          <p:to>
                                            <p:strVal val="visible"/>
                                          </p:to>
                                        </p:set>
                                        <p:animEffect transition="in" filter="fade">
                                          <p:cBhvr>
                                            <p:cTn id="163" dur="300"/>
                                            <p:tgtEl>
                                              <p:spTgt spid="75"/>
                                            </p:tgtEl>
                                          </p:cBhvr>
                                        </p:animEffect>
                                      </p:childTnLst>
                                    </p:cTn>
                                  </p:par>
                                  <p:par>
                                    <p:cTn id="164" presetID="10" presetClass="entr" presetSubtype="0" fill="hold" grpId="0" nodeType="withEffect">
                                      <p:stCondLst>
                                        <p:cond delay="450"/>
                                      </p:stCondLst>
                                      <p:childTnLst>
                                        <p:set>
                                          <p:cBhvr>
                                            <p:cTn id="165" dur="1" fill="hold">
                                              <p:stCondLst>
                                                <p:cond delay="0"/>
                                              </p:stCondLst>
                                            </p:cTn>
                                            <p:tgtEl>
                                              <p:spTgt spid="76"/>
                                            </p:tgtEl>
                                            <p:attrNameLst>
                                              <p:attrName>style.visibility</p:attrName>
                                            </p:attrNameLst>
                                          </p:cBhvr>
                                          <p:to>
                                            <p:strVal val="visible"/>
                                          </p:to>
                                        </p:set>
                                        <p:animEffect transition="in" filter="fade">
                                          <p:cBhvr>
                                            <p:cTn id="166" dur="300"/>
                                            <p:tgtEl>
                                              <p:spTgt spid="76"/>
                                            </p:tgtEl>
                                          </p:cBhvr>
                                        </p:animEffect>
                                      </p:childTnLst>
                                    </p:cTn>
                                  </p:par>
                                  <p:par>
                                    <p:cTn id="167" presetID="10" presetClass="entr" presetSubtype="0" fill="hold" grpId="0" nodeType="withEffect">
                                      <p:stCondLst>
                                        <p:cond delay="450"/>
                                      </p:stCondLst>
                                      <p:childTnLst>
                                        <p:set>
                                          <p:cBhvr>
                                            <p:cTn id="168" dur="1" fill="hold">
                                              <p:stCondLst>
                                                <p:cond delay="0"/>
                                              </p:stCondLst>
                                            </p:cTn>
                                            <p:tgtEl>
                                              <p:spTgt spid="78"/>
                                            </p:tgtEl>
                                            <p:attrNameLst>
                                              <p:attrName>style.visibility</p:attrName>
                                            </p:attrNameLst>
                                          </p:cBhvr>
                                          <p:to>
                                            <p:strVal val="visible"/>
                                          </p:to>
                                        </p:set>
                                        <p:animEffect transition="in" filter="fade">
                                          <p:cBhvr>
                                            <p:cTn id="169" dur="300"/>
                                            <p:tgtEl>
                                              <p:spTgt spid="78"/>
                                            </p:tgtEl>
                                          </p:cBhvr>
                                        </p:animEffect>
                                      </p:childTnLst>
                                    </p:cTn>
                                  </p:par>
                                  <p:par>
                                    <p:cTn id="170" presetID="42" presetClass="entr" presetSubtype="0" fill="hold" nodeType="withEffect">
                                      <p:stCondLst>
                                        <p:cond delay="450"/>
                                      </p:stCondLst>
                                      <p:childTnLst>
                                        <p:set>
                                          <p:cBhvr>
                                            <p:cTn id="171" dur="1" fill="hold">
                                              <p:stCondLst>
                                                <p:cond delay="0"/>
                                              </p:stCondLst>
                                            </p:cTn>
                                            <p:tgtEl>
                                              <p:spTgt spid="2"/>
                                            </p:tgtEl>
                                            <p:attrNameLst>
                                              <p:attrName>style.visibility</p:attrName>
                                            </p:attrNameLst>
                                          </p:cBhvr>
                                          <p:to>
                                            <p:strVal val="visible"/>
                                          </p:to>
                                        </p:set>
                                        <p:animEffect transition="in" filter="fade">
                                          <p:cBhvr>
                                            <p:cTn id="172" dur="1000"/>
                                            <p:tgtEl>
                                              <p:spTgt spid="2"/>
                                            </p:tgtEl>
                                          </p:cBhvr>
                                        </p:animEffect>
                                        <p:anim calcmode="lin" valueType="num">
                                          <p:cBhvr>
                                            <p:cTn id="173" dur="1000" fill="hold"/>
                                            <p:tgtEl>
                                              <p:spTgt spid="2"/>
                                            </p:tgtEl>
                                            <p:attrNameLst>
                                              <p:attrName>ppt_x</p:attrName>
                                            </p:attrNameLst>
                                          </p:cBhvr>
                                          <p:tavLst>
                                            <p:tav tm="0">
                                              <p:val>
                                                <p:strVal val="#ppt_x"/>
                                              </p:val>
                                            </p:tav>
                                            <p:tav tm="100000">
                                              <p:val>
                                                <p:strVal val="#ppt_x"/>
                                              </p:val>
                                            </p:tav>
                                          </p:tavLst>
                                        </p:anim>
                                        <p:anim calcmode="lin" valueType="num">
                                          <p:cBhvr>
                                            <p:cTn id="17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p:bldP spid="78" grpId="0"/>
          <p:bldP spid="79" grpId="0" animBg="1"/>
          <p:bldP spid="79" grpId="1" animBg="1"/>
          <p:bldP spid="80" grpId="0" animBg="1"/>
          <p:bldP spid="80" grpId="1" animBg="1"/>
          <p:bldP spid="86" grpId="0"/>
          <p:bldP spid="87"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81501" y="3625850"/>
            <a:ext cx="3428999" cy="830997"/>
          </a:xfrm>
          <a:prstGeom prst="rect">
            <a:avLst/>
          </a:prstGeom>
          <a:noFill/>
        </p:spPr>
        <p:txBody>
          <a:bodyPr wrap="square" rtlCol="0">
            <a:spAutoFit/>
          </a:bodyPr>
          <a:lstStyle/>
          <a:p>
            <a:pPr algn="dist"/>
            <a:r>
              <a:rPr lang="en-US" altLang="zh-CN" sz="4800" b="1" dirty="0">
                <a:solidFill>
                  <a:schemeClr val="bg1"/>
                </a:solidFill>
                <a:latin typeface="华文细黑" panose="02010600040101010101" pitchFamily="2" charset="-122"/>
                <a:ea typeface="华文细黑" panose="02010600040101010101" pitchFamily="2" charset="-122"/>
              </a:rPr>
              <a:t>Part FIVE</a:t>
            </a:r>
            <a:endParaRPr lang="zh-CN" altLang="en-US" sz="4800" b="1" dirty="0">
              <a:solidFill>
                <a:schemeClr val="bg1"/>
              </a:solidFill>
              <a:latin typeface="华文细黑" panose="02010600040101010101" pitchFamily="2" charset="-122"/>
              <a:ea typeface="华文细黑" panose="02010600040101010101" pitchFamily="2" charset="-122"/>
            </a:endParaRPr>
          </a:p>
        </p:txBody>
      </p:sp>
      <p:sp>
        <p:nvSpPr>
          <p:cNvPr id="7" name="矩形 6"/>
          <p:cNvSpPr/>
          <p:nvPr/>
        </p:nvSpPr>
        <p:spPr>
          <a:xfrm>
            <a:off x="3683000" y="2341424"/>
            <a:ext cx="4825999" cy="1446550"/>
          </a:xfrm>
          <a:prstGeom prst="rect">
            <a:avLst/>
          </a:prstGeom>
          <a:noFill/>
        </p:spPr>
        <p:txBody>
          <a:bodyPr wrap="square" rtlCol="0">
            <a:spAutoFit/>
          </a:bodyPr>
          <a:lstStyle/>
          <a:p>
            <a:pPr algn="ctr"/>
            <a:r>
              <a:rPr lang="zh-CN" altLang="en-US" sz="8800" b="1" dirty="0" smtClean="0">
                <a:solidFill>
                  <a:srgbClr val="00CCFF"/>
                </a:solidFill>
                <a:latin typeface="华文细黑" panose="02010600040101010101" pitchFamily="2" charset="-122"/>
                <a:ea typeface="华文细黑" panose="02010600040101010101" pitchFamily="2" charset="-122"/>
              </a:rPr>
              <a:t>反思总结</a:t>
            </a:r>
            <a:endParaRPr lang="zh-CN" altLang="en-US" sz="8800" b="1" dirty="0">
              <a:solidFill>
                <a:srgbClr val="00CCFF"/>
              </a:solidFill>
              <a:latin typeface="华文细黑" panose="02010600040101010101" pitchFamily="2" charset="-122"/>
              <a:ea typeface="华文细黑" panose="02010600040101010101" pitchFamily="2" charset="-122"/>
            </a:endParaRPr>
          </a:p>
        </p:txBody>
      </p:sp>
      <p:cxnSp>
        <p:nvCxnSpPr>
          <p:cNvPr id="10" name="直接连接符 9"/>
          <p:cNvCxnSpPr/>
          <p:nvPr/>
        </p:nvCxnSpPr>
        <p:spPr>
          <a:xfrm>
            <a:off x="4432301" y="2292350"/>
            <a:ext cx="3314699" cy="0"/>
          </a:xfrm>
          <a:prstGeom prst="line">
            <a:avLst/>
          </a:prstGeom>
          <a:ln w="762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432301" y="4565650"/>
            <a:ext cx="3314699" cy="0"/>
          </a:xfrm>
          <a:prstGeom prst="line">
            <a:avLst/>
          </a:prstGeom>
          <a:ln w="76200">
            <a:solidFill>
              <a:srgbClr val="00CCFF"/>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8315237" y="-2574117"/>
            <a:ext cx="1404151" cy="520700"/>
            <a:chOff x="283866" y="1128037"/>
            <a:chExt cx="2882900" cy="1069063"/>
          </a:xfrm>
        </p:grpSpPr>
        <p:sp>
          <p:nvSpPr>
            <p:cNvPr id="20" name="矩形 19"/>
            <p:cNvSpPr/>
            <p:nvPr/>
          </p:nvSpPr>
          <p:spPr>
            <a:xfrm rot="19634015">
              <a:off x="283866" y="1128037"/>
              <a:ext cx="2882900"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16222031" y="-2204896"/>
            <a:ext cx="2882900" cy="1069063"/>
            <a:chOff x="283866" y="1128037"/>
            <a:chExt cx="2882900" cy="1069063"/>
          </a:xfrm>
        </p:grpSpPr>
        <p:sp>
          <p:nvSpPr>
            <p:cNvPr id="23" name="矩形 22"/>
            <p:cNvSpPr/>
            <p:nvPr/>
          </p:nvSpPr>
          <p:spPr>
            <a:xfrm rot="19634015">
              <a:off x="283866" y="1128037"/>
              <a:ext cx="2882900"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16306465" y="-665000"/>
            <a:ext cx="1529825" cy="696086"/>
            <a:chOff x="368300" y="1501014"/>
            <a:chExt cx="1529825" cy="696086"/>
          </a:xfrm>
        </p:grpSpPr>
        <p:sp>
          <p:nvSpPr>
            <p:cNvPr id="26" name="矩形 25"/>
            <p:cNvSpPr/>
            <p:nvPr/>
          </p:nvSpPr>
          <p:spPr>
            <a:xfrm rot="19634015">
              <a:off x="393521" y="1501014"/>
              <a:ext cx="1504604"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12464742" y="-3354534"/>
            <a:ext cx="2882900" cy="1069063"/>
            <a:chOff x="283866" y="1128037"/>
            <a:chExt cx="2882900" cy="1069063"/>
          </a:xfrm>
        </p:grpSpPr>
        <p:sp>
          <p:nvSpPr>
            <p:cNvPr id="29" name="矩形 28"/>
            <p:cNvSpPr/>
            <p:nvPr/>
          </p:nvSpPr>
          <p:spPr>
            <a:xfrm rot="19634015">
              <a:off x="283866" y="1128037"/>
              <a:ext cx="2882900"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5937940" y="-2653827"/>
            <a:ext cx="737049" cy="273319"/>
            <a:chOff x="283866" y="1128037"/>
            <a:chExt cx="2882900" cy="1069063"/>
          </a:xfrm>
        </p:grpSpPr>
        <p:sp>
          <p:nvSpPr>
            <p:cNvPr id="32" name="矩形 31"/>
            <p:cNvSpPr/>
            <p:nvPr/>
          </p:nvSpPr>
          <p:spPr>
            <a:xfrm rot="19634015">
              <a:off x="283866" y="1128037"/>
              <a:ext cx="2882900" cy="289159"/>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16807448" y="1806557"/>
            <a:ext cx="737049" cy="273319"/>
            <a:chOff x="283866" y="1128037"/>
            <a:chExt cx="2882900" cy="1069063"/>
          </a:xfrm>
        </p:grpSpPr>
        <p:sp>
          <p:nvSpPr>
            <p:cNvPr id="35" name="矩形 34"/>
            <p:cNvSpPr/>
            <p:nvPr/>
          </p:nvSpPr>
          <p:spPr>
            <a:xfrm rot="19634015">
              <a:off x="283866" y="1128037"/>
              <a:ext cx="2882900"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16497849" y="-2320914"/>
            <a:ext cx="737049" cy="273319"/>
            <a:chOff x="283866" y="1128037"/>
            <a:chExt cx="2882900" cy="1069063"/>
          </a:xfrm>
        </p:grpSpPr>
        <p:sp>
          <p:nvSpPr>
            <p:cNvPr id="38" name="矩形 37"/>
            <p:cNvSpPr/>
            <p:nvPr/>
          </p:nvSpPr>
          <p:spPr>
            <a:xfrm rot="19634015">
              <a:off x="283866" y="1128037"/>
              <a:ext cx="2882900"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10094174" y="-850084"/>
            <a:ext cx="1875139" cy="796355"/>
            <a:chOff x="364041" y="1400745"/>
            <a:chExt cx="1875139" cy="796355"/>
          </a:xfrm>
        </p:grpSpPr>
        <p:sp>
          <p:nvSpPr>
            <p:cNvPr id="41" name="矩形 40"/>
            <p:cNvSpPr/>
            <p:nvPr/>
          </p:nvSpPr>
          <p:spPr>
            <a:xfrm rot="19634015">
              <a:off x="364041" y="1400745"/>
              <a:ext cx="1875139"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椭圆 41"/>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4610593" y="1843520"/>
            <a:ext cx="737049" cy="273319"/>
            <a:chOff x="283866" y="1128037"/>
            <a:chExt cx="2882900" cy="1069063"/>
          </a:xfrm>
        </p:grpSpPr>
        <p:sp>
          <p:nvSpPr>
            <p:cNvPr id="47" name="矩形 46"/>
            <p:cNvSpPr/>
            <p:nvPr/>
          </p:nvSpPr>
          <p:spPr>
            <a:xfrm rot="19634015">
              <a:off x="283866" y="1128037"/>
              <a:ext cx="2882900"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51674816"/>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1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42" presetClass="entr" presetSubtype="0" fill="hold" nodeType="withEffect">
                                      <p:stCondLst>
                                        <p:cond delay="8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8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8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56" presetClass="path" presetSubtype="0" accel="50000" fill="hold" nodeType="withEffect" p14:presetBounceEnd="33333">
                                      <p:stCondLst>
                                        <p:cond delay="1000"/>
                                      </p:stCondLst>
                                      <p:childTnLst>
                                        <p:animMotion origin="layout" path="M -3.33333E-6 -1.48148E-6 L -0.53672 0.56088 " pathEditMode="relative" rAng="0" ptsTypes="AA" p14:bounceEnd="33333">
                                          <p:cBhvr>
                                            <p:cTn id="25" dur="1200" fill="hold"/>
                                            <p:tgtEl>
                                              <p:spTgt spid="21"/>
                                            </p:tgtEl>
                                            <p:attrNameLst>
                                              <p:attrName>ppt_x</p:attrName>
                                              <p:attrName>ppt_y</p:attrName>
                                            </p:attrNameLst>
                                          </p:cBhvr>
                                          <p:rCtr x="-26836" y="28056"/>
                                        </p:animMotion>
                                      </p:childTnLst>
                                    </p:cTn>
                                  </p:par>
                                  <p:par>
                                    <p:cTn id="26" presetID="10" presetClass="entr" presetSubtype="0" fill="hold" nodeType="withEffect">
                                      <p:stCondLst>
                                        <p:cond delay="30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200"/>
                                            <p:tgtEl>
                                              <p:spTgt spid="22"/>
                                            </p:tgtEl>
                                          </p:cBhvr>
                                        </p:animEffect>
                                      </p:childTnLst>
                                    </p:cTn>
                                  </p:par>
                                  <p:par>
                                    <p:cTn id="29" presetID="56" presetClass="path" presetSubtype="0" accel="50000" fill="hold" nodeType="withEffect" p14:presetBounceEnd="30769">
                                      <p:stCondLst>
                                        <p:cond delay="300"/>
                                      </p:stCondLst>
                                      <p:childTnLst>
                                        <p:animMotion origin="layout" path="M 1.875E-6 -1.48148E-6 L -0.99258 1.04908 " pathEditMode="relative" rAng="0" ptsTypes="AA" p14:bounceEnd="30769">
                                          <p:cBhvr>
                                            <p:cTn id="30" dur="1300" fill="hold"/>
                                            <p:tgtEl>
                                              <p:spTgt spid="22"/>
                                            </p:tgtEl>
                                            <p:attrNameLst>
                                              <p:attrName>ppt_x</p:attrName>
                                              <p:attrName>ppt_y</p:attrName>
                                            </p:attrNameLst>
                                          </p:cBhvr>
                                          <p:rCtr x="-49635" y="52454"/>
                                        </p:animMotion>
                                      </p:childTnLst>
                                    </p:cTn>
                                  </p:par>
                                  <p:par>
                                    <p:cTn id="31" presetID="10" presetClass="entr" presetSubtype="0" fill="hold" nodeType="withEffect">
                                      <p:stCondLst>
                                        <p:cond delay="80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900"/>
                                            <p:tgtEl>
                                              <p:spTgt spid="34"/>
                                            </p:tgtEl>
                                          </p:cBhvr>
                                        </p:animEffect>
                                      </p:childTnLst>
                                    </p:cTn>
                                  </p:par>
                                  <p:par>
                                    <p:cTn id="34" presetID="56" presetClass="path" presetSubtype="0" accel="50000" fill="hold" nodeType="withEffect" p14:presetBounceEnd="33333">
                                      <p:stCondLst>
                                        <p:cond delay="900"/>
                                      </p:stCondLst>
                                      <p:childTnLst>
                                        <p:animMotion origin="layout" path="M -3.95833E-6 -3.33333E-6 L -0.47591 0.48334 " pathEditMode="relative" rAng="0" ptsTypes="AA" p14:bounceEnd="33333">
                                          <p:cBhvr>
                                            <p:cTn id="35" dur="1200" fill="hold"/>
                                            <p:tgtEl>
                                              <p:spTgt spid="34"/>
                                            </p:tgtEl>
                                            <p:attrNameLst>
                                              <p:attrName>ppt_x</p:attrName>
                                              <p:attrName>ppt_y</p:attrName>
                                            </p:attrNameLst>
                                          </p:cBhvr>
                                          <p:rCtr x="-23802" y="24167"/>
                                        </p:animMotion>
                                      </p:childTnLst>
                                    </p:cTn>
                                  </p:par>
                                  <p:par>
                                    <p:cTn id="36" presetID="10"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800"/>
                                            <p:tgtEl>
                                              <p:spTgt spid="25"/>
                                            </p:tgtEl>
                                          </p:cBhvr>
                                        </p:animEffect>
                                      </p:childTnLst>
                                    </p:cTn>
                                  </p:par>
                                  <p:par>
                                    <p:cTn id="39" presetID="56" presetClass="path" presetSubtype="0" accel="50000" fill="hold" nodeType="withEffect" p14:presetBounceEnd="33333">
                                      <p:stCondLst>
                                        <p:cond delay="300"/>
                                      </p:stCondLst>
                                      <p:childTnLst>
                                        <p:animMotion origin="layout" path="M -2.08333E-7 4.81481E-6 L -0.51732 0.54328 " pathEditMode="relative" rAng="0" ptsTypes="AA" p14:bounceEnd="33333">
                                          <p:cBhvr>
                                            <p:cTn id="40" dur="1200" fill="hold"/>
                                            <p:tgtEl>
                                              <p:spTgt spid="25"/>
                                            </p:tgtEl>
                                            <p:attrNameLst>
                                              <p:attrName>ppt_x</p:attrName>
                                              <p:attrName>ppt_y</p:attrName>
                                            </p:attrNameLst>
                                          </p:cBhvr>
                                          <p:rCtr x="-25872" y="27153"/>
                                        </p:animMotion>
                                      </p:childTnLst>
                                    </p:cTn>
                                  </p:par>
                                  <p:par>
                                    <p:cTn id="41" presetID="10" presetClass="entr" presetSubtype="0" fill="hold" nodeType="withEffect">
                                      <p:stCondLst>
                                        <p:cond delay="100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1200"/>
                                            <p:tgtEl>
                                              <p:spTgt spid="28"/>
                                            </p:tgtEl>
                                          </p:cBhvr>
                                        </p:animEffect>
                                      </p:childTnLst>
                                    </p:cTn>
                                  </p:par>
                                  <p:par>
                                    <p:cTn id="44" presetID="56" presetClass="path" presetSubtype="0" accel="50000" fill="hold" nodeType="withEffect" p14:presetBounceEnd="33333">
                                      <p:stCondLst>
                                        <p:cond delay="1100"/>
                                      </p:stCondLst>
                                      <p:childTnLst>
                                        <p:animMotion origin="layout" path="M 5E-6 1.11111E-6 L -1 1 " pathEditMode="relative" rAng="0" ptsTypes="AA" p14:bounceEnd="33333">
                                          <p:cBhvr>
                                            <p:cTn id="45" dur="1200" fill="hold"/>
                                            <p:tgtEl>
                                              <p:spTgt spid="28"/>
                                            </p:tgtEl>
                                            <p:attrNameLst>
                                              <p:attrName>ppt_x</p:attrName>
                                              <p:attrName>ppt_y</p:attrName>
                                            </p:attrNameLst>
                                          </p:cBhvr>
                                          <p:rCtr x="-50000" y="50000"/>
                                        </p:animMotion>
                                      </p:childTnLst>
                                    </p:cTn>
                                  </p:par>
                                  <p:par>
                                    <p:cTn id="46" presetID="10" presetClass="entr" presetSubtype="0" fill="hold" nodeType="withEffect">
                                      <p:stCondLst>
                                        <p:cond delay="80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900"/>
                                            <p:tgtEl>
                                              <p:spTgt spid="46"/>
                                            </p:tgtEl>
                                          </p:cBhvr>
                                        </p:animEffect>
                                      </p:childTnLst>
                                    </p:cTn>
                                  </p:par>
                                  <p:par>
                                    <p:cTn id="49" presetID="56" presetClass="path" presetSubtype="0" accel="50000" fill="hold" nodeType="withEffect" p14:presetBounceEnd="33333">
                                      <p:stCondLst>
                                        <p:cond delay="800"/>
                                      </p:stCondLst>
                                      <p:childTnLst>
                                        <p:animMotion origin="layout" path="M 4.16667E-6 2.59259E-6 L -0.55834 0.5669 " pathEditMode="relative" rAng="0" ptsTypes="AA" p14:bounceEnd="33333">
                                          <p:cBhvr>
                                            <p:cTn id="50" dur="1200" fill="hold"/>
                                            <p:tgtEl>
                                              <p:spTgt spid="46"/>
                                            </p:tgtEl>
                                            <p:attrNameLst>
                                              <p:attrName>ppt_x</p:attrName>
                                              <p:attrName>ppt_y</p:attrName>
                                            </p:attrNameLst>
                                          </p:cBhvr>
                                          <p:rCtr x="-27917" y="28333"/>
                                        </p:animMotion>
                                      </p:childTnLst>
                                    </p:cTn>
                                  </p:par>
                                  <p:par>
                                    <p:cTn id="51" presetID="10" presetClass="entr" presetSubtype="0" fill="hold" nodeType="withEffect">
                                      <p:stCondLst>
                                        <p:cond delay="30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1000"/>
                                            <p:tgtEl>
                                              <p:spTgt spid="40"/>
                                            </p:tgtEl>
                                          </p:cBhvr>
                                        </p:animEffect>
                                      </p:childTnLst>
                                    </p:cTn>
                                  </p:par>
                                  <p:par>
                                    <p:cTn id="54" presetID="56" presetClass="path" presetSubtype="0" accel="50000" fill="hold" nodeType="withEffect" p14:presetBounceEnd="33333">
                                      <p:stCondLst>
                                        <p:cond delay="300"/>
                                      </p:stCondLst>
                                      <p:childTnLst>
                                        <p:animMotion origin="layout" path="M 2.29167E-6 7.40741E-7 L -0.26315 0.27292 " pathEditMode="relative" rAng="0" ptsTypes="AA" p14:bounceEnd="33333">
                                          <p:cBhvr>
                                            <p:cTn id="55" dur="1200" fill="hold"/>
                                            <p:tgtEl>
                                              <p:spTgt spid="40"/>
                                            </p:tgtEl>
                                            <p:attrNameLst>
                                              <p:attrName>ppt_x</p:attrName>
                                              <p:attrName>ppt_y</p:attrName>
                                            </p:attrNameLst>
                                          </p:cBhvr>
                                          <p:rCtr x="-13164" y="13634"/>
                                        </p:animMotion>
                                      </p:childTnLst>
                                    </p:cTn>
                                  </p:par>
                                  <p:par>
                                    <p:cTn id="56" presetID="10" presetClass="entr" presetSubtype="0" fill="hold" nodeType="withEffect">
                                      <p:stCondLst>
                                        <p:cond delay="200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800"/>
                                            <p:tgtEl>
                                              <p:spTgt spid="37"/>
                                            </p:tgtEl>
                                          </p:cBhvr>
                                        </p:animEffect>
                                      </p:childTnLst>
                                    </p:cTn>
                                  </p:par>
                                  <p:par>
                                    <p:cTn id="59" presetID="56" presetClass="path" presetSubtype="0" accel="50000" fill="hold" nodeType="withEffect" p14:presetBounceEnd="30769">
                                      <p:stCondLst>
                                        <p:cond delay="2000"/>
                                      </p:stCondLst>
                                      <p:childTnLst>
                                        <p:animMotion origin="layout" path="M -3.33333E-6 -1.48148E-6 L -1.20677 1.22685 " pathEditMode="relative" rAng="0" ptsTypes="AA" p14:bounceEnd="30769">
                                          <p:cBhvr>
                                            <p:cTn id="60" dur="1300" fill="hold"/>
                                            <p:tgtEl>
                                              <p:spTgt spid="37"/>
                                            </p:tgtEl>
                                            <p:attrNameLst>
                                              <p:attrName>ppt_x</p:attrName>
                                              <p:attrName>ppt_y</p:attrName>
                                            </p:attrNameLst>
                                          </p:cBhvr>
                                          <p:rCtr x="-60339" y="61343"/>
                                        </p:animMotion>
                                      </p:childTnLst>
                                    </p:cTn>
                                  </p:par>
                                  <p:par>
                                    <p:cTn id="61" presetID="10" presetClass="entr" presetSubtype="0" fill="hold" nodeType="withEffect">
                                      <p:stCondLst>
                                        <p:cond delay="130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56" presetClass="path" presetSubtype="0" accel="50000" fill="hold" nodeType="withEffect" p14:presetBounceEnd="33333">
                                      <p:stCondLst>
                                        <p:cond delay="1400"/>
                                      </p:stCondLst>
                                      <p:childTnLst>
                                        <p:animMotion origin="layout" path="M 0 -3.7037E-7 L -0.47331 0.51435 " pathEditMode="relative" rAng="0" ptsTypes="AA" p14:bounceEnd="33333">
                                          <p:cBhvr>
                                            <p:cTn id="65" dur="1200" fill="hold"/>
                                            <p:tgtEl>
                                              <p:spTgt spid="31"/>
                                            </p:tgtEl>
                                            <p:attrNameLst>
                                              <p:attrName>ppt_x</p:attrName>
                                              <p:attrName>ppt_y</p:attrName>
                                            </p:attrNameLst>
                                          </p:cBhvr>
                                          <p:rCtr x="-23672" y="2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1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42" presetClass="entr" presetSubtype="0" fill="hold" nodeType="withEffect">
                                      <p:stCondLst>
                                        <p:cond delay="8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8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8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56" presetClass="path" presetSubtype="0" accel="50000" fill="hold" nodeType="withEffect">
                                      <p:stCondLst>
                                        <p:cond delay="1000"/>
                                      </p:stCondLst>
                                      <p:childTnLst>
                                        <p:animMotion origin="layout" path="M -3.33333E-6 -1.48148E-6 L -0.53672 0.56088 " pathEditMode="relative" rAng="0" ptsTypes="AA">
                                          <p:cBhvr>
                                            <p:cTn id="25" dur="1200" fill="hold"/>
                                            <p:tgtEl>
                                              <p:spTgt spid="21"/>
                                            </p:tgtEl>
                                            <p:attrNameLst>
                                              <p:attrName>ppt_x</p:attrName>
                                              <p:attrName>ppt_y</p:attrName>
                                            </p:attrNameLst>
                                          </p:cBhvr>
                                          <p:rCtr x="-26836" y="28056"/>
                                        </p:animMotion>
                                      </p:childTnLst>
                                    </p:cTn>
                                  </p:par>
                                  <p:par>
                                    <p:cTn id="26" presetID="10" presetClass="entr" presetSubtype="0" fill="hold" nodeType="withEffect">
                                      <p:stCondLst>
                                        <p:cond delay="30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200"/>
                                            <p:tgtEl>
                                              <p:spTgt spid="22"/>
                                            </p:tgtEl>
                                          </p:cBhvr>
                                        </p:animEffect>
                                      </p:childTnLst>
                                    </p:cTn>
                                  </p:par>
                                  <p:par>
                                    <p:cTn id="29" presetID="56" presetClass="path" presetSubtype="0" accel="50000" fill="hold" nodeType="withEffect">
                                      <p:stCondLst>
                                        <p:cond delay="300"/>
                                      </p:stCondLst>
                                      <p:childTnLst>
                                        <p:animMotion origin="layout" path="M 1.875E-6 -1.48148E-6 L -0.99258 1.04908 " pathEditMode="relative" rAng="0" ptsTypes="AA">
                                          <p:cBhvr>
                                            <p:cTn id="30" dur="1300" fill="hold"/>
                                            <p:tgtEl>
                                              <p:spTgt spid="22"/>
                                            </p:tgtEl>
                                            <p:attrNameLst>
                                              <p:attrName>ppt_x</p:attrName>
                                              <p:attrName>ppt_y</p:attrName>
                                            </p:attrNameLst>
                                          </p:cBhvr>
                                          <p:rCtr x="-49635" y="52454"/>
                                        </p:animMotion>
                                      </p:childTnLst>
                                    </p:cTn>
                                  </p:par>
                                  <p:par>
                                    <p:cTn id="31" presetID="10" presetClass="entr" presetSubtype="0" fill="hold" nodeType="withEffect">
                                      <p:stCondLst>
                                        <p:cond delay="80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900"/>
                                            <p:tgtEl>
                                              <p:spTgt spid="34"/>
                                            </p:tgtEl>
                                          </p:cBhvr>
                                        </p:animEffect>
                                      </p:childTnLst>
                                    </p:cTn>
                                  </p:par>
                                  <p:par>
                                    <p:cTn id="34" presetID="56" presetClass="path" presetSubtype="0" accel="50000" fill="hold" nodeType="withEffect">
                                      <p:stCondLst>
                                        <p:cond delay="900"/>
                                      </p:stCondLst>
                                      <p:childTnLst>
                                        <p:animMotion origin="layout" path="M -3.95833E-6 -3.33333E-6 L -0.47591 0.48334 " pathEditMode="relative" rAng="0" ptsTypes="AA">
                                          <p:cBhvr>
                                            <p:cTn id="35" dur="1200" fill="hold"/>
                                            <p:tgtEl>
                                              <p:spTgt spid="34"/>
                                            </p:tgtEl>
                                            <p:attrNameLst>
                                              <p:attrName>ppt_x</p:attrName>
                                              <p:attrName>ppt_y</p:attrName>
                                            </p:attrNameLst>
                                          </p:cBhvr>
                                          <p:rCtr x="-23802" y="24167"/>
                                        </p:animMotion>
                                      </p:childTnLst>
                                    </p:cTn>
                                  </p:par>
                                  <p:par>
                                    <p:cTn id="36" presetID="10"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800"/>
                                            <p:tgtEl>
                                              <p:spTgt spid="25"/>
                                            </p:tgtEl>
                                          </p:cBhvr>
                                        </p:animEffect>
                                      </p:childTnLst>
                                    </p:cTn>
                                  </p:par>
                                  <p:par>
                                    <p:cTn id="39" presetID="56" presetClass="path" presetSubtype="0" accel="50000" fill="hold" nodeType="withEffect">
                                      <p:stCondLst>
                                        <p:cond delay="300"/>
                                      </p:stCondLst>
                                      <p:childTnLst>
                                        <p:animMotion origin="layout" path="M -2.08333E-7 4.81481E-6 L -0.51732 0.54328 " pathEditMode="relative" rAng="0" ptsTypes="AA">
                                          <p:cBhvr>
                                            <p:cTn id="40" dur="1200" fill="hold"/>
                                            <p:tgtEl>
                                              <p:spTgt spid="25"/>
                                            </p:tgtEl>
                                            <p:attrNameLst>
                                              <p:attrName>ppt_x</p:attrName>
                                              <p:attrName>ppt_y</p:attrName>
                                            </p:attrNameLst>
                                          </p:cBhvr>
                                          <p:rCtr x="-25872" y="27153"/>
                                        </p:animMotion>
                                      </p:childTnLst>
                                    </p:cTn>
                                  </p:par>
                                  <p:par>
                                    <p:cTn id="41" presetID="10" presetClass="entr" presetSubtype="0" fill="hold" nodeType="withEffect">
                                      <p:stCondLst>
                                        <p:cond delay="100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1200"/>
                                            <p:tgtEl>
                                              <p:spTgt spid="28"/>
                                            </p:tgtEl>
                                          </p:cBhvr>
                                        </p:animEffect>
                                      </p:childTnLst>
                                    </p:cTn>
                                  </p:par>
                                  <p:par>
                                    <p:cTn id="44" presetID="56" presetClass="path" presetSubtype="0" accel="50000" fill="hold" nodeType="withEffect">
                                      <p:stCondLst>
                                        <p:cond delay="1100"/>
                                      </p:stCondLst>
                                      <p:childTnLst>
                                        <p:animMotion origin="layout" path="M 5E-6 1.11111E-6 L -1 1 " pathEditMode="relative" rAng="0" ptsTypes="AA">
                                          <p:cBhvr>
                                            <p:cTn id="45" dur="1200" fill="hold"/>
                                            <p:tgtEl>
                                              <p:spTgt spid="28"/>
                                            </p:tgtEl>
                                            <p:attrNameLst>
                                              <p:attrName>ppt_x</p:attrName>
                                              <p:attrName>ppt_y</p:attrName>
                                            </p:attrNameLst>
                                          </p:cBhvr>
                                          <p:rCtr x="-50000" y="50000"/>
                                        </p:animMotion>
                                      </p:childTnLst>
                                    </p:cTn>
                                  </p:par>
                                  <p:par>
                                    <p:cTn id="46" presetID="10" presetClass="entr" presetSubtype="0" fill="hold" nodeType="withEffect">
                                      <p:stCondLst>
                                        <p:cond delay="80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900"/>
                                            <p:tgtEl>
                                              <p:spTgt spid="46"/>
                                            </p:tgtEl>
                                          </p:cBhvr>
                                        </p:animEffect>
                                      </p:childTnLst>
                                    </p:cTn>
                                  </p:par>
                                  <p:par>
                                    <p:cTn id="49" presetID="56" presetClass="path" presetSubtype="0" accel="50000" fill="hold" nodeType="withEffect">
                                      <p:stCondLst>
                                        <p:cond delay="800"/>
                                      </p:stCondLst>
                                      <p:childTnLst>
                                        <p:animMotion origin="layout" path="M 4.16667E-6 2.59259E-6 L -0.55834 0.5669 " pathEditMode="relative" rAng="0" ptsTypes="AA">
                                          <p:cBhvr>
                                            <p:cTn id="50" dur="1200" fill="hold"/>
                                            <p:tgtEl>
                                              <p:spTgt spid="46"/>
                                            </p:tgtEl>
                                            <p:attrNameLst>
                                              <p:attrName>ppt_x</p:attrName>
                                              <p:attrName>ppt_y</p:attrName>
                                            </p:attrNameLst>
                                          </p:cBhvr>
                                          <p:rCtr x="-27917" y="28333"/>
                                        </p:animMotion>
                                      </p:childTnLst>
                                    </p:cTn>
                                  </p:par>
                                  <p:par>
                                    <p:cTn id="51" presetID="10" presetClass="entr" presetSubtype="0" fill="hold" nodeType="withEffect">
                                      <p:stCondLst>
                                        <p:cond delay="30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1000"/>
                                            <p:tgtEl>
                                              <p:spTgt spid="40"/>
                                            </p:tgtEl>
                                          </p:cBhvr>
                                        </p:animEffect>
                                      </p:childTnLst>
                                    </p:cTn>
                                  </p:par>
                                  <p:par>
                                    <p:cTn id="54" presetID="56" presetClass="path" presetSubtype="0" accel="50000" fill="hold" nodeType="withEffect">
                                      <p:stCondLst>
                                        <p:cond delay="300"/>
                                      </p:stCondLst>
                                      <p:childTnLst>
                                        <p:animMotion origin="layout" path="M 2.29167E-6 7.40741E-7 L -0.26315 0.27292 " pathEditMode="relative" rAng="0" ptsTypes="AA">
                                          <p:cBhvr>
                                            <p:cTn id="55" dur="1200" fill="hold"/>
                                            <p:tgtEl>
                                              <p:spTgt spid="40"/>
                                            </p:tgtEl>
                                            <p:attrNameLst>
                                              <p:attrName>ppt_x</p:attrName>
                                              <p:attrName>ppt_y</p:attrName>
                                            </p:attrNameLst>
                                          </p:cBhvr>
                                          <p:rCtr x="-13164" y="13634"/>
                                        </p:animMotion>
                                      </p:childTnLst>
                                    </p:cTn>
                                  </p:par>
                                  <p:par>
                                    <p:cTn id="56" presetID="10" presetClass="entr" presetSubtype="0" fill="hold" nodeType="withEffect">
                                      <p:stCondLst>
                                        <p:cond delay="200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800"/>
                                            <p:tgtEl>
                                              <p:spTgt spid="37"/>
                                            </p:tgtEl>
                                          </p:cBhvr>
                                        </p:animEffect>
                                      </p:childTnLst>
                                    </p:cTn>
                                  </p:par>
                                  <p:par>
                                    <p:cTn id="59" presetID="56" presetClass="path" presetSubtype="0" accel="50000" fill="hold" nodeType="withEffect">
                                      <p:stCondLst>
                                        <p:cond delay="2000"/>
                                      </p:stCondLst>
                                      <p:childTnLst>
                                        <p:animMotion origin="layout" path="M -3.33333E-6 -1.48148E-6 L -1.20677 1.22685 " pathEditMode="relative" rAng="0" ptsTypes="AA">
                                          <p:cBhvr>
                                            <p:cTn id="60" dur="1300" fill="hold"/>
                                            <p:tgtEl>
                                              <p:spTgt spid="37"/>
                                            </p:tgtEl>
                                            <p:attrNameLst>
                                              <p:attrName>ppt_x</p:attrName>
                                              <p:attrName>ppt_y</p:attrName>
                                            </p:attrNameLst>
                                          </p:cBhvr>
                                          <p:rCtr x="-60339" y="61343"/>
                                        </p:animMotion>
                                      </p:childTnLst>
                                    </p:cTn>
                                  </p:par>
                                  <p:par>
                                    <p:cTn id="61" presetID="10" presetClass="entr" presetSubtype="0" fill="hold" nodeType="withEffect">
                                      <p:stCondLst>
                                        <p:cond delay="130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56" presetClass="path" presetSubtype="0" accel="50000" fill="hold" nodeType="withEffect">
                                      <p:stCondLst>
                                        <p:cond delay="1400"/>
                                      </p:stCondLst>
                                      <p:childTnLst>
                                        <p:animMotion origin="layout" path="M 0 -3.7037E-7 L -0.47331 0.51435 " pathEditMode="relative" rAng="0" ptsTypes="AA">
                                          <p:cBhvr>
                                            <p:cTn id="65" dur="1200" fill="hold"/>
                                            <p:tgtEl>
                                              <p:spTgt spid="31"/>
                                            </p:tgtEl>
                                            <p:attrNameLst>
                                              <p:attrName>ppt_x</p:attrName>
                                              <p:attrName>ppt_y</p:attrName>
                                            </p:attrNameLst>
                                          </p:cBhvr>
                                          <p:rCtr x="-23672" y="2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016669" y="283869"/>
            <a:ext cx="6158662" cy="707886"/>
          </a:xfrm>
          <a:prstGeom prst="rect">
            <a:avLst/>
          </a:prstGeom>
          <a:noFill/>
        </p:spPr>
        <p:txBody>
          <a:bodyPr wrap="square" rtlCol="0">
            <a:spAutoFit/>
          </a:bodyPr>
          <a:lstStyle/>
          <a:p>
            <a:pPr algn="ctr"/>
            <a:r>
              <a:rPr lang="zh-CN" altLang="en-US" sz="4000" b="1" dirty="0" smtClean="0">
                <a:solidFill>
                  <a:srgbClr val="00CCFF"/>
                </a:solidFill>
                <a:latin typeface="华文细黑" panose="02010600040101010101" pitchFamily="2" charset="-122"/>
                <a:ea typeface="华文细黑" panose="02010600040101010101" pitchFamily="2" charset="-122"/>
              </a:rPr>
              <a:t>反思总结</a:t>
            </a:r>
            <a:endParaRPr lang="zh-CN" altLang="en-US" sz="4000" b="1" dirty="0">
              <a:solidFill>
                <a:srgbClr val="00CCFF"/>
              </a:solidFill>
              <a:latin typeface="华文细黑" panose="02010600040101010101" pitchFamily="2" charset="-122"/>
              <a:ea typeface="华文细黑" panose="02010600040101010101" pitchFamily="2" charset="-122"/>
            </a:endParaRPr>
          </a:p>
        </p:txBody>
      </p:sp>
      <p:sp>
        <p:nvSpPr>
          <p:cNvPr id="8" name="Rectangle 96"/>
          <p:cNvSpPr/>
          <p:nvPr/>
        </p:nvSpPr>
        <p:spPr>
          <a:xfrm>
            <a:off x="2750027" y="2411319"/>
            <a:ext cx="3329639" cy="276999"/>
          </a:xfrm>
          <a:prstGeom prst="rect">
            <a:avLst/>
          </a:prstGeom>
          <a:noFill/>
        </p:spPr>
        <p:txBody>
          <a:bodyPr wrap="square">
            <a:spAutoFit/>
          </a:bodyPr>
          <a:lstStyle/>
          <a:p>
            <a:r>
              <a:rPr lang="zh-CN" altLang="en-US" sz="12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多使用高级的、广泛应用的方法</a:t>
            </a:r>
            <a:endParaRPr lang="en-US" sz="12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9" name="矩形 8"/>
          <p:cNvSpPr/>
          <p:nvPr/>
        </p:nvSpPr>
        <p:spPr>
          <a:xfrm>
            <a:off x="2750027" y="2003900"/>
            <a:ext cx="588623" cy="307777"/>
          </a:xfrm>
          <a:prstGeom prst="rect">
            <a:avLst/>
          </a:prstGeom>
        </p:spPr>
        <p:txBody>
          <a:bodyPr wrap="none">
            <a:spAutoFit/>
          </a:bodyPr>
          <a:lstStyle/>
          <a:p>
            <a:r>
              <a:rPr lang="zh-CN" altLang="en-US" sz="1400" dirty="0">
                <a:solidFill>
                  <a:srgbClr val="00CCFF"/>
                </a:solidFill>
                <a:latin typeface="华文细黑" panose="02010600040101010101" pitchFamily="2" charset="-122"/>
                <a:ea typeface="华文细黑" panose="02010600040101010101" pitchFamily="2" charset="-122"/>
              </a:rPr>
              <a:t>编程</a:t>
            </a:r>
            <a:r>
              <a:rPr lang="en-US" altLang="zh-CN" sz="1400" dirty="0" smtClean="0">
                <a:solidFill>
                  <a:srgbClr val="00CCFF"/>
                </a:solidFill>
                <a:latin typeface="华文细黑" panose="02010600040101010101" pitchFamily="2" charset="-122"/>
                <a:ea typeface="华文细黑" panose="02010600040101010101" pitchFamily="2" charset="-122"/>
              </a:rPr>
              <a:t> </a:t>
            </a:r>
            <a:endParaRPr lang="zh-CN" altLang="en-US" sz="1400" dirty="0">
              <a:solidFill>
                <a:srgbClr val="00CCFF"/>
              </a:solidFill>
            </a:endParaRPr>
          </a:p>
        </p:txBody>
      </p:sp>
      <p:cxnSp>
        <p:nvCxnSpPr>
          <p:cNvPr id="10" name="直接连接符 9"/>
          <p:cNvCxnSpPr/>
          <p:nvPr/>
        </p:nvCxnSpPr>
        <p:spPr>
          <a:xfrm>
            <a:off x="2857688" y="2364158"/>
            <a:ext cx="665825" cy="0"/>
          </a:xfrm>
          <a:prstGeom prst="line">
            <a:avLst/>
          </a:prstGeom>
          <a:ln w="19050">
            <a:solidFill>
              <a:srgbClr val="00CCFF"/>
            </a:solidFill>
          </a:ln>
        </p:spPr>
        <p:style>
          <a:lnRef idx="1">
            <a:schemeClr val="accent1"/>
          </a:lnRef>
          <a:fillRef idx="0">
            <a:schemeClr val="accent1"/>
          </a:fillRef>
          <a:effectRef idx="0">
            <a:schemeClr val="accent1"/>
          </a:effectRef>
          <a:fontRef idx="minor">
            <a:schemeClr val="tx1"/>
          </a:fontRef>
        </p:style>
      </p:cxnSp>
      <p:sp>
        <p:nvSpPr>
          <p:cNvPr id="11" name="Rectangle 96"/>
          <p:cNvSpPr/>
          <p:nvPr/>
        </p:nvSpPr>
        <p:spPr>
          <a:xfrm>
            <a:off x="2750027" y="4521560"/>
            <a:ext cx="3329639" cy="276999"/>
          </a:xfrm>
          <a:prstGeom prst="rect">
            <a:avLst/>
          </a:prstGeom>
          <a:noFill/>
        </p:spPr>
        <p:txBody>
          <a:bodyPr wrap="square">
            <a:spAutoFit/>
          </a:bodyPr>
          <a:lstStyle/>
          <a:p>
            <a:r>
              <a:rPr lang="zh-CN" altLang="en-US" sz="12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文档应该更加清晰、具有指导性</a:t>
            </a:r>
            <a:r>
              <a:rPr lang="en-US" sz="12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 </a:t>
            </a:r>
            <a:endParaRPr lang="en-US" sz="12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2" name="矩形 11"/>
          <p:cNvSpPr/>
          <p:nvPr/>
        </p:nvSpPr>
        <p:spPr>
          <a:xfrm>
            <a:off x="2750027" y="4114141"/>
            <a:ext cx="588623" cy="307777"/>
          </a:xfrm>
          <a:prstGeom prst="rect">
            <a:avLst/>
          </a:prstGeom>
        </p:spPr>
        <p:txBody>
          <a:bodyPr wrap="none">
            <a:spAutoFit/>
          </a:bodyPr>
          <a:lstStyle/>
          <a:p>
            <a:r>
              <a:rPr lang="zh-CN" altLang="en-US" sz="1400" dirty="0">
                <a:solidFill>
                  <a:srgbClr val="00CCFF"/>
                </a:solidFill>
                <a:latin typeface="华文细黑" panose="02010600040101010101" pitchFamily="2" charset="-122"/>
                <a:ea typeface="华文细黑" panose="02010600040101010101" pitchFamily="2" charset="-122"/>
              </a:rPr>
              <a:t>文档</a:t>
            </a:r>
            <a:r>
              <a:rPr lang="en-US" altLang="zh-CN" sz="1400" dirty="0" smtClean="0">
                <a:solidFill>
                  <a:srgbClr val="00CCFF"/>
                </a:solidFill>
                <a:latin typeface="华文细黑" panose="02010600040101010101" pitchFamily="2" charset="-122"/>
                <a:ea typeface="华文细黑" panose="02010600040101010101" pitchFamily="2" charset="-122"/>
              </a:rPr>
              <a:t> </a:t>
            </a:r>
            <a:endParaRPr lang="zh-CN" altLang="en-US" sz="1400" dirty="0">
              <a:solidFill>
                <a:srgbClr val="00CCFF"/>
              </a:solidFill>
            </a:endParaRPr>
          </a:p>
        </p:txBody>
      </p:sp>
      <p:cxnSp>
        <p:nvCxnSpPr>
          <p:cNvPr id="13" name="直接连接符 12"/>
          <p:cNvCxnSpPr/>
          <p:nvPr/>
        </p:nvCxnSpPr>
        <p:spPr>
          <a:xfrm>
            <a:off x="2857688" y="4474399"/>
            <a:ext cx="665825" cy="0"/>
          </a:xfrm>
          <a:prstGeom prst="line">
            <a:avLst/>
          </a:prstGeom>
          <a:ln w="19050">
            <a:solidFill>
              <a:srgbClr val="00CCFF"/>
            </a:solidFill>
          </a:ln>
        </p:spPr>
        <p:style>
          <a:lnRef idx="1">
            <a:schemeClr val="accent1"/>
          </a:lnRef>
          <a:fillRef idx="0">
            <a:schemeClr val="accent1"/>
          </a:fillRef>
          <a:effectRef idx="0">
            <a:schemeClr val="accent1"/>
          </a:effectRef>
          <a:fontRef idx="minor">
            <a:schemeClr val="tx1"/>
          </a:fontRef>
        </p:style>
      </p:cxnSp>
      <p:sp>
        <p:nvSpPr>
          <p:cNvPr id="17" name="Rectangle 96"/>
          <p:cNvSpPr/>
          <p:nvPr/>
        </p:nvSpPr>
        <p:spPr>
          <a:xfrm>
            <a:off x="8124087" y="2411319"/>
            <a:ext cx="3329639" cy="461665"/>
          </a:xfrm>
          <a:prstGeom prst="rect">
            <a:avLst/>
          </a:prstGeom>
          <a:noFill/>
        </p:spPr>
        <p:txBody>
          <a:bodyPr wrap="square">
            <a:spAutoFit/>
          </a:bodyPr>
          <a:lstStyle/>
          <a:p>
            <a:r>
              <a:rPr lang="zh-CN" altLang="en-US" sz="12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团队分工应该更加明确，应该严格执行时间计划表</a:t>
            </a:r>
            <a:endParaRPr lang="en-US" sz="12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8" name="矩形 17"/>
          <p:cNvSpPr/>
          <p:nvPr/>
        </p:nvSpPr>
        <p:spPr>
          <a:xfrm>
            <a:off x="8124087" y="2003900"/>
            <a:ext cx="588623" cy="307777"/>
          </a:xfrm>
          <a:prstGeom prst="rect">
            <a:avLst/>
          </a:prstGeom>
        </p:spPr>
        <p:txBody>
          <a:bodyPr wrap="none">
            <a:spAutoFit/>
          </a:bodyPr>
          <a:lstStyle/>
          <a:p>
            <a:r>
              <a:rPr lang="zh-CN" altLang="en-US" sz="1400" dirty="0">
                <a:solidFill>
                  <a:srgbClr val="00CCFF"/>
                </a:solidFill>
                <a:latin typeface="华文细黑" panose="02010600040101010101" pitchFamily="2" charset="-122"/>
                <a:ea typeface="华文细黑" panose="02010600040101010101" pitchFamily="2" charset="-122"/>
              </a:rPr>
              <a:t>团队</a:t>
            </a:r>
            <a:r>
              <a:rPr lang="en-US" altLang="zh-CN" sz="1400" dirty="0" smtClean="0">
                <a:solidFill>
                  <a:srgbClr val="00CCFF"/>
                </a:solidFill>
                <a:latin typeface="华文细黑" panose="02010600040101010101" pitchFamily="2" charset="-122"/>
                <a:ea typeface="华文细黑" panose="02010600040101010101" pitchFamily="2" charset="-122"/>
              </a:rPr>
              <a:t> </a:t>
            </a:r>
            <a:endParaRPr lang="zh-CN" altLang="en-US" sz="1400" dirty="0">
              <a:solidFill>
                <a:srgbClr val="00CCFF"/>
              </a:solidFill>
            </a:endParaRPr>
          </a:p>
        </p:txBody>
      </p:sp>
      <p:cxnSp>
        <p:nvCxnSpPr>
          <p:cNvPr id="19" name="直接连接符 18"/>
          <p:cNvCxnSpPr/>
          <p:nvPr/>
        </p:nvCxnSpPr>
        <p:spPr>
          <a:xfrm>
            <a:off x="8231748" y="2364158"/>
            <a:ext cx="665825" cy="0"/>
          </a:xfrm>
          <a:prstGeom prst="line">
            <a:avLst/>
          </a:prstGeom>
          <a:ln w="19050">
            <a:solidFill>
              <a:srgbClr val="00CCFF"/>
            </a:solidFill>
          </a:ln>
        </p:spPr>
        <p:style>
          <a:lnRef idx="1">
            <a:schemeClr val="accent1"/>
          </a:lnRef>
          <a:fillRef idx="0">
            <a:schemeClr val="accent1"/>
          </a:fillRef>
          <a:effectRef idx="0">
            <a:schemeClr val="accent1"/>
          </a:effectRef>
          <a:fontRef idx="minor">
            <a:schemeClr val="tx1"/>
          </a:fontRef>
        </p:style>
      </p:cxnSp>
      <p:sp>
        <p:nvSpPr>
          <p:cNvPr id="20" name="Rectangle 96"/>
          <p:cNvSpPr/>
          <p:nvPr/>
        </p:nvSpPr>
        <p:spPr>
          <a:xfrm>
            <a:off x="8124087" y="4521560"/>
            <a:ext cx="3329639" cy="276999"/>
          </a:xfrm>
          <a:prstGeom prst="rect">
            <a:avLst/>
          </a:prstGeom>
          <a:noFill/>
        </p:spPr>
        <p:txBody>
          <a:bodyPr wrap="square">
            <a:spAutoFit/>
          </a:bodyPr>
          <a:lstStyle/>
          <a:p>
            <a:r>
              <a:rPr lang="zh-CN" altLang="en-US" sz="12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在科学的基础上应该更加生动</a:t>
            </a:r>
            <a:endParaRPr lang="en-US" sz="12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21" name="矩形 20"/>
          <p:cNvSpPr/>
          <p:nvPr/>
        </p:nvSpPr>
        <p:spPr>
          <a:xfrm>
            <a:off x="8124087" y="4114141"/>
            <a:ext cx="588623" cy="307777"/>
          </a:xfrm>
          <a:prstGeom prst="rect">
            <a:avLst/>
          </a:prstGeom>
        </p:spPr>
        <p:txBody>
          <a:bodyPr wrap="none">
            <a:spAutoFit/>
          </a:bodyPr>
          <a:lstStyle/>
          <a:p>
            <a:r>
              <a:rPr lang="zh-CN" altLang="en-US" sz="1400" dirty="0">
                <a:solidFill>
                  <a:srgbClr val="00CCFF"/>
                </a:solidFill>
                <a:latin typeface="华文细黑" panose="02010600040101010101" pitchFamily="2" charset="-122"/>
                <a:ea typeface="华文细黑" panose="02010600040101010101" pitchFamily="2" charset="-122"/>
              </a:rPr>
              <a:t>分析</a:t>
            </a:r>
            <a:r>
              <a:rPr lang="en-US" altLang="zh-CN" sz="1400" dirty="0" smtClean="0">
                <a:solidFill>
                  <a:srgbClr val="00CCFF"/>
                </a:solidFill>
                <a:latin typeface="华文细黑" panose="02010600040101010101" pitchFamily="2" charset="-122"/>
                <a:ea typeface="华文细黑" panose="02010600040101010101" pitchFamily="2" charset="-122"/>
              </a:rPr>
              <a:t> </a:t>
            </a:r>
            <a:endParaRPr lang="zh-CN" altLang="en-US" sz="1400" dirty="0">
              <a:solidFill>
                <a:srgbClr val="00CCFF"/>
              </a:solidFill>
            </a:endParaRPr>
          </a:p>
        </p:txBody>
      </p:sp>
      <p:cxnSp>
        <p:nvCxnSpPr>
          <p:cNvPr id="22" name="直接连接符 21"/>
          <p:cNvCxnSpPr/>
          <p:nvPr/>
        </p:nvCxnSpPr>
        <p:spPr>
          <a:xfrm>
            <a:off x="8231748" y="4474399"/>
            <a:ext cx="665825" cy="0"/>
          </a:xfrm>
          <a:prstGeom prst="line">
            <a:avLst/>
          </a:prstGeom>
          <a:ln w="19050">
            <a:solidFill>
              <a:srgbClr val="00CCFF"/>
            </a:solidFill>
          </a:ln>
        </p:spPr>
        <p:style>
          <a:lnRef idx="1">
            <a:schemeClr val="accent1"/>
          </a:lnRef>
          <a:fillRef idx="0">
            <a:schemeClr val="accent1"/>
          </a:fillRef>
          <a:effectRef idx="0">
            <a:schemeClr val="accent1"/>
          </a:effectRef>
          <a:fontRef idx="minor">
            <a:schemeClr val="tx1"/>
          </a:fontRef>
        </p:style>
      </p:cxnSp>
      <p:grpSp>
        <p:nvGrpSpPr>
          <p:cNvPr id="23" name="Group 32"/>
          <p:cNvGrpSpPr>
            <a:grpSpLocks noChangeAspect="1"/>
          </p:cNvGrpSpPr>
          <p:nvPr/>
        </p:nvGrpSpPr>
        <p:grpSpPr bwMode="auto">
          <a:xfrm>
            <a:off x="1231434" y="2071138"/>
            <a:ext cx="1269999" cy="901701"/>
            <a:chOff x="4354" y="1098"/>
            <a:chExt cx="800" cy="568"/>
          </a:xfrm>
          <a:solidFill>
            <a:srgbClr val="00CCFF"/>
          </a:solidFill>
        </p:grpSpPr>
        <p:sp>
          <p:nvSpPr>
            <p:cNvPr id="24"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36"/>
            <p:cNvSpPr>
              <a:spLocks/>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37"/>
            <p:cNvSpPr>
              <a:spLocks/>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38"/>
            <p:cNvSpPr>
              <a:spLocks/>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Group 139"/>
          <p:cNvGrpSpPr>
            <a:grpSpLocks noChangeAspect="1"/>
          </p:cNvGrpSpPr>
          <p:nvPr/>
        </p:nvGrpSpPr>
        <p:grpSpPr bwMode="auto">
          <a:xfrm>
            <a:off x="1548933" y="4108199"/>
            <a:ext cx="635000" cy="898525"/>
            <a:chOff x="2524" y="3064"/>
            <a:chExt cx="400" cy="566"/>
          </a:xfrm>
          <a:solidFill>
            <a:srgbClr val="00CCFF"/>
          </a:solidFill>
        </p:grpSpPr>
        <p:sp>
          <p:nvSpPr>
            <p:cNvPr id="41" name="Freeform 140"/>
            <p:cNvSpPr>
              <a:spLocks/>
            </p:cNvSpPr>
            <p:nvPr/>
          </p:nvSpPr>
          <p:spPr bwMode="auto">
            <a:xfrm>
              <a:off x="2719" y="3285"/>
              <a:ext cx="132" cy="13"/>
            </a:xfrm>
            <a:custGeom>
              <a:avLst/>
              <a:gdLst>
                <a:gd name="T0" fmla="*/ 0 w 187"/>
                <a:gd name="T1" fmla="*/ 12 h 19"/>
                <a:gd name="T2" fmla="*/ 7 w 187"/>
                <a:gd name="T3" fmla="*/ 19 h 19"/>
                <a:gd name="T4" fmla="*/ 179 w 187"/>
                <a:gd name="T5" fmla="*/ 19 h 19"/>
                <a:gd name="T6" fmla="*/ 187 w 187"/>
                <a:gd name="T7" fmla="*/ 12 h 19"/>
                <a:gd name="T8" fmla="*/ 187 w 187"/>
                <a:gd name="T9" fmla="*/ 7 h 19"/>
                <a:gd name="T10" fmla="*/ 179 w 187"/>
                <a:gd name="T11" fmla="*/ 0 h 19"/>
                <a:gd name="T12" fmla="*/ 7 w 187"/>
                <a:gd name="T13" fmla="*/ 0 h 19"/>
                <a:gd name="T14" fmla="*/ 0 w 187"/>
                <a:gd name="T15" fmla="*/ 7 h 19"/>
                <a:gd name="T16" fmla="*/ 0 w 187"/>
                <a:gd name="T17"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9">
                  <a:moveTo>
                    <a:pt x="0" y="12"/>
                  </a:moveTo>
                  <a:cubicBezTo>
                    <a:pt x="0" y="16"/>
                    <a:pt x="3" y="19"/>
                    <a:pt x="7" y="19"/>
                  </a:cubicBezTo>
                  <a:cubicBezTo>
                    <a:pt x="179" y="19"/>
                    <a:pt x="179" y="19"/>
                    <a:pt x="179" y="19"/>
                  </a:cubicBezTo>
                  <a:cubicBezTo>
                    <a:pt x="183" y="19"/>
                    <a:pt x="187" y="16"/>
                    <a:pt x="187" y="12"/>
                  </a:cubicBezTo>
                  <a:cubicBezTo>
                    <a:pt x="187" y="7"/>
                    <a:pt x="187" y="7"/>
                    <a:pt x="187" y="7"/>
                  </a:cubicBezTo>
                  <a:cubicBezTo>
                    <a:pt x="187" y="3"/>
                    <a:pt x="183" y="0"/>
                    <a:pt x="179" y="0"/>
                  </a:cubicBezTo>
                  <a:cubicBezTo>
                    <a:pt x="7" y="0"/>
                    <a:pt x="7" y="0"/>
                    <a:pt x="7" y="0"/>
                  </a:cubicBezTo>
                  <a:cubicBezTo>
                    <a:pt x="3" y="0"/>
                    <a:pt x="0" y="3"/>
                    <a:pt x="0" y="7"/>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41"/>
            <p:cNvSpPr>
              <a:spLocks/>
            </p:cNvSpPr>
            <p:nvPr/>
          </p:nvSpPr>
          <p:spPr bwMode="auto">
            <a:xfrm>
              <a:off x="2719" y="3246"/>
              <a:ext cx="132" cy="13"/>
            </a:xfrm>
            <a:custGeom>
              <a:avLst/>
              <a:gdLst>
                <a:gd name="T0" fmla="*/ 7 w 187"/>
                <a:gd name="T1" fmla="*/ 19 h 19"/>
                <a:gd name="T2" fmla="*/ 179 w 187"/>
                <a:gd name="T3" fmla="*/ 19 h 19"/>
                <a:gd name="T4" fmla="*/ 187 w 187"/>
                <a:gd name="T5" fmla="*/ 12 h 19"/>
                <a:gd name="T6" fmla="*/ 187 w 187"/>
                <a:gd name="T7" fmla="*/ 8 h 19"/>
                <a:gd name="T8" fmla="*/ 179 w 187"/>
                <a:gd name="T9" fmla="*/ 0 h 19"/>
                <a:gd name="T10" fmla="*/ 7 w 187"/>
                <a:gd name="T11" fmla="*/ 0 h 19"/>
                <a:gd name="T12" fmla="*/ 0 w 187"/>
                <a:gd name="T13" fmla="*/ 8 h 19"/>
                <a:gd name="T14" fmla="*/ 0 w 187"/>
                <a:gd name="T15" fmla="*/ 12 h 19"/>
                <a:gd name="T16" fmla="*/ 7 w 187"/>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9">
                  <a:moveTo>
                    <a:pt x="7" y="19"/>
                  </a:moveTo>
                  <a:cubicBezTo>
                    <a:pt x="179" y="19"/>
                    <a:pt x="179" y="19"/>
                    <a:pt x="179" y="19"/>
                  </a:cubicBezTo>
                  <a:cubicBezTo>
                    <a:pt x="183" y="19"/>
                    <a:pt x="187" y="16"/>
                    <a:pt x="187" y="12"/>
                  </a:cubicBezTo>
                  <a:cubicBezTo>
                    <a:pt x="187" y="8"/>
                    <a:pt x="187" y="8"/>
                    <a:pt x="187" y="8"/>
                  </a:cubicBezTo>
                  <a:cubicBezTo>
                    <a:pt x="187" y="4"/>
                    <a:pt x="183" y="0"/>
                    <a:pt x="179" y="0"/>
                  </a:cubicBezTo>
                  <a:cubicBezTo>
                    <a:pt x="7" y="0"/>
                    <a:pt x="7" y="0"/>
                    <a:pt x="7" y="0"/>
                  </a:cubicBezTo>
                  <a:cubicBezTo>
                    <a:pt x="3" y="0"/>
                    <a:pt x="0" y="4"/>
                    <a:pt x="0" y="8"/>
                  </a:cubicBezTo>
                  <a:cubicBezTo>
                    <a:pt x="0" y="12"/>
                    <a:pt x="0" y="12"/>
                    <a:pt x="0" y="12"/>
                  </a:cubicBezTo>
                  <a:cubicBezTo>
                    <a:pt x="0" y="16"/>
                    <a:pt x="3" y="19"/>
                    <a:pt x="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42"/>
            <p:cNvSpPr>
              <a:spLocks/>
            </p:cNvSpPr>
            <p:nvPr/>
          </p:nvSpPr>
          <p:spPr bwMode="auto">
            <a:xfrm>
              <a:off x="2524" y="3106"/>
              <a:ext cx="400" cy="524"/>
            </a:xfrm>
            <a:custGeom>
              <a:avLst/>
              <a:gdLst>
                <a:gd name="T0" fmla="*/ 511 w 566"/>
                <a:gd name="T1" fmla="*/ 0 h 740"/>
                <a:gd name="T2" fmla="*/ 415 w 566"/>
                <a:gd name="T3" fmla="*/ 0 h 740"/>
                <a:gd name="T4" fmla="*/ 415 w 566"/>
                <a:gd name="T5" fmla="*/ 1 h 740"/>
                <a:gd name="T6" fmla="*/ 415 w 566"/>
                <a:gd name="T7" fmla="*/ 54 h 740"/>
                <a:gd name="T8" fmla="*/ 493 w 566"/>
                <a:gd name="T9" fmla="*/ 54 h 740"/>
                <a:gd name="T10" fmla="*/ 511 w 566"/>
                <a:gd name="T11" fmla="*/ 73 h 740"/>
                <a:gd name="T12" fmla="*/ 511 w 566"/>
                <a:gd name="T13" fmla="*/ 539 h 740"/>
                <a:gd name="T14" fmla="*/ 365 w 566"/>
                <a:gd name="T15" fmla="*/ 685 h 740"/>
                <a:gd name="T16" fmla="*/ 73 w 566"/>
                <a:gd name="T17" fmla="*/ 685 h 740"/>
                <a:gd name="T18" fmla="*/ 55 w 566"/>
                <a:gd name="T19" fmla="*/ 667 h 740"/>
                <a:gd name="T20" fmla="*/ 55 w 566"/>
                <a:gd name="T21" fmla="*/ 73 h 740"/>
                <a:gd name="T22" fmla="*/ 73 w 566"/>
                <a:gd name="T23" fmla="*/ 54 h 740"/>
                <a:gd name="T24" fmla="*/ 151 w 566"/>
                <a:gd name="T25" fmla="*/ 54 h 740"/>
                <a:gd name="T26" fmla="*/ 151 w 566"/>
                <a:gd name="T27" fmla="*/ 1 h 740"/>
                <a:gd name="T28" fmla="*/ 151 w 566"/>
                <a:gd name="T29" fmla="*/ 0 h 740"/>
                <a:gd name="T30" fmla="*/ 55 w 566"/>
                <a:gd name="T31" fmla="*/ 0 h 740"/>
                <a:gd name="T32" fmla="*/ 0 w 566"/>
                <a:gd name="T33" fmla="*/ 54 h 740"/>
                <a:gd name="T34" fmla="*/ 0 w 566"/>
                <a:gd name="T35" fmla="*/ 685 h 740"/>
                <a:gd name="T36" fmla="*/ 55 w 566"/>
                <a:gd name="T37" fmla="*/ 740 h 740"/>
                <a:gd name="T38" fmla="*/ 511 w 566"/>
                <a:gd name="T39" fmla="*/ 740 h 740"/>
                <a:gd name="T40" fmla="*/ 566 w 566"/>
                <a:gd name="T41" fmla="*/ 685 h 740"/>
                <a:gd name="T42" fmla="*/ 566 w 566"/>
                <a:gd name="T43" fmla="*/ 54 h 740"/>
                <a:gd name="T44" fmla="*/ 511 w 566"/>
                <a:gd name="T45"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6" h="740">
                  <a:moveTo>
                    <a:pt x="511" y="0"/>
                  </a:moveTo>
                  <a:cubicBezTo>
                    <a:pt x="415" y="0"/>
                    <a:pt x="415" y="0"/>
                    <a:pt x="415" y="0"/>
                  </a:cubicBezTo>
                  <a:cubicBezTo>
                    <a:pt x="415" y="0"/>
                    <a:pt x="415" y="1"/>
                    <a:pt x="415" y="1"/>
                  </a:cubicBezTo>
                  <a:cubicBezTo>
                    <a:pt x="415" y="54"/>
                    <a:pt x="415" y="54"/>
                    <a:pt x="415" y="54"/>
                  </a:cubicBezTo>
                  <a:cubicBezTo>
                    <a:pt x="493" y="54"/>
                    <a:pt x="493" y="54"/>
                    <a:pt x="493" y="54"/>
                  </a:cubicBezTo>
                  <a:cubicBezTo>
                    <a:pt x="503" y="54"/>
                    <a:pt x="511" y="62"/>
                    <a:pt x="511" y="73"/>
                  </a:cubicBezTo>
                  <a:cubicBezTo>
                    <a:pt x="511" y="539"/>
                    <a:pt x="511" y="539"/>
                    <a:pt x="511" y="539"/>
                  </a:cubicBezTo>
                  <a:cubicBezTo>
                    <a:pt x="365" y="685"/>
                    <a:pt x="365" y="685"/>
                    <a:pt x="365" y="685"/>
                  </a:cubicBezTo>
                  <a:cubicBezTo>
                    <a:pt x="73" y="685"/>
                    <a:pt x="73" y="685"/>
                    <a:pt x="73" y="685"/>
                  </a:cubicBezTo>
                  <a:cubicBezTo>
                    <a:pt x="63" y="685"/>
                    <a:pt x="55" y="677"/>
                    <a:pt x="55" y="667"/>
                  </a:cubicBezTo>
                  <a:cubicBezTo>
                    <a:pt x="55" y="73"/>
                    <a:pt x="55" y="73"/>
                    <a:pt x="55" y="73"/>
                  </a:cubicBezTo>
                  <a:cubicBezTo>
                    <a:pt x="55" y="62"/>
                    <a:pt x="63" y="54"/>
                    <a:pt x="73" y="54"/>
                  </a:cubicBezTo>
                  <a:cubicBezTo>
                    <a:pt x="151" y="54"/>
                    <a:pt x="151" y="54"/>
                    <a:pt x="151" y="54"/>
                  </a:cubicBezTo>
                  <a:cubicBezTo>
                    <a:pt x="151" y="1"/>
                    <a:pt x="151" y="1"/>
                    <a:pt x="151" y="1"/>
                  </a:cubicBezTo>
                  <a:cubicBezTo>
                    <a:pt x="151" y="1"/>
                    <a:pt x="151" y="0"/>
                    <a:pt x="151" y="0"/>
                  </a:cubicBezTo>
                  <a:cubicBezTo>
                    <a:pt x="55" y="0"/>
                    <a:pt x="55" y="0"/>
                    <a:pt x="55" y="0"/>
                  </a:cubicBezTo>
                  <a:cubicBezTo>
                    <a:pt x="25" y="0"/>
                    <a:pt x="0" y="24"/>
                    <a:pt x="0" y="54"/>
                  </a:cubicBezTo>
                  <a:cubicBezTo>
                    <a:pt x="0" y="685"/>
                    <a:pt x="0" y="685"/>
                    <a:pt x="0" y="685"/>
                  </a:cubicBezTo>
                  <a:cubicBezTo>
                    <a:pt x="0" y="715"/>
                    <a:pt x="25" y="740"/>
                    <a:pt x="55" y="740"/>
                  </a:cubicBezTo>
                  <a:cubicBezTo>
                    <a:pt x="511" y="740"/>
                    <a:pt x="511" y="740"/>
                    <a:pt x="511" y="740"/>
                  </a:cubicBezTo>
                  <a:cubicBezTo>
                    <a:pt x="541" y="740"/>
                    <a:pt x="566" y="715"/>
                    <a:pt x="566" y="685"/>
                  </a:cubicBezTo>
                  <a:cubicBezTo>
                    <a:pt x="566" y="54"/>
                    <a:pt x="566" y="54"/>
                    <a:pt x="566" y="54"/>
                  </a:cubicBezTo>
                  <a:cubicBezTo>
                    <a:pt x="566" y="24"/>
                    <a:pt x="541" y="0"/>
                    <a:pt x="5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43"/>
            <p:cNvSpPr>
              <a:spLocks/>
            </p:cNvSpPr>
            <p:nvPr/>
          </p:nvSpPr>
          <p:spPr bwMode="auto">
            <a:xfrm>
              <a:off x="2598" y="3322"/>
              <a:ext cx="253" cy="14"/>
            </a:xfrm>
            <a:custGeom>
              <a:avLst/>
              <a:gdLst>
                <a:gd name="T0" fmla="*/ 0 w 358"/>
                <a:gd name="T1" fmla="*/ 12 h 20"/>
                <a:gd name="T2" fmla="*/ 8 w 358"/>
                <a:gd name="T3" fmla="*/ 20 h 20"/>
                <a:gd name="T4" fmla="*/ 350 w 358"/>
                <a:gd name="T5" fmla="*/ 20 h 20"/>
                <a:gd name="T6" fmla="*/ 358 w 358"/>
                <a:gd name="T7" fmla="*/ 12 h 20"/>
                <a:gd name="T8" fmla="*/ 358 w 358"/>
                <a:gd name="T9" fmla="*/ 8 h 20"/>
                <a:gd name="T10" fmla="*/ 350 w 358"/>
                <a:gd name="T11" fmla="*/ 0 h 20"/>
                <a:gd name="T12" fmla="*/ 8 w 358"/>
                <a:gd name="T13" fmla="*/ 0 h 20"/>
                <a:gd name="T14" fmla="*/ 0 w 358"/>
                <a:gd name="T15" fmla="*/ 8 h 20"/>
                <a:gd name="T16" fmla="*/ 0 w 358"/>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8" h="20">
                  <a:moveTo>
                    <a:pt x="0" y="12"/>
                  </a:moveTo>
                  <a:cubicBezTo>
                    <a:pt x="0" y="16"/>
                    <a:pt x="4" y="20"/>
                    <a:pt x="8" y="20"/>
                  </a:cubicBezTo>
                  <a:cubicBezTo>
                    <a:pt x="350" y="20"/>
                    <a:pt x="350" y="20"/>
                    <a:pt x="350" y="20"/>
                  </a:cubicBezTo>
                  <a:cubicBezTo>
                    <a:pt x="354" y="20"/>
                    <a:pt x="358" y="16"/>
                    <a:pt x="358" y="12"/>
                  </a:cubicBezTo>
                  <a:cubicBezTo>
                    <a:pt x="358" y="8"/>
                    <a:pt x="358" y="8"/>
                    <a:pt x="358" y="8"/>
                  </a:cubicBezTo>
                  <a:cubicBezTo>
                    <a:pt x="358" y="4"/>
                    <a:pt x="354" y="0"/>
                    <a:pt x="350" y="0"/>
                  </a:cubicBezTo>
                  <a:cubicBezTo>
                    <a:pt x="8" y="0"/>
                    <a:pt x="8" y="0"/>
                    <a:pt x="8" y="0"/>
                  </a:cubicBezTo>
                  <a:cubicBezTo>
                    <a:pt x="4" y="0"/>
                    <a:pt x="0" y="4"/>
                    <a:pt x="0" y="8"/>
                  </a:cubicBezTo>
                  <a:cubicBezTo>
                    <a:pt x="0" y="12"/>
                    <a:pt x="0" y="12"/>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44"/>
            <p:cNvSpPr>
              <a:spLocks/>
            </p:cNvSpPr>
            <p:nvPr/>
          </p:nvSpPr>
          <p:spPr bwMode="auto">
            <a:xfrm>
              <a:off x="2598" y="3207"/>
              <a:ext cx="92" cy="91"/>
            </a:xfrm>
            <a:custGeom>
              <a:avLst/>
              <a:gdLst>
                <a:gd name="T0" fmla="*/ 8 w 129"/>
                <a:gd name="T1" fmla="*/ 129 h 129"/>
                <a:gd name="T2" fmla="*/ 122 w 129"/>
                <a:gd name="T3" fmla="*/ 129 h 129"/>
                <a:gd name="T4" fmla="*/ 129 w 129"/>
                <a:gd name="T5" fmla="*/ 122 h 129"/>
                <a:gd name="T6" fmla="*/ 129 w 129"/>
                <a:gd name="T7" fmla="*/ 8 h 129"/>
                <a:gd name="T8" fmla="*/ 122 w 129"/>
                <a:gd name="T9" fmla="*/ 0 h 129"/>
                <a:gd name="T10" fmla="*/ 8 w 129"/>
                <a:gd name="T11" fmla="*/ 0 h 129"/>
                <a:gd name="T12" fmla="*/ 0 w 129"/>
                <a:gd name="T13" fmla="*/ 8 h 129"/>
                <a:gd name="T14" fmla="*/ 0 w 129"/>
                <a:gd name="T15" fmla="*/ 122 h 129"/>
                <a:gd name="T16" fmla="*/ 8 w 129"/>
                <a:gd name="T1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29">
                  <a:moveTo>
                    <a:pt x="8" y="129"/>
                  </a:moveTo>
                  <a:cubicBezTo>
                    <a:pt x="122" y="129"/>
                    <a:pt x="122" y="129"/>
                    <a:pt x="122" y="129"/>
                  </a:cubicBezTo>
                  <a:cubicBezTo>
                    <a:pt x="126" y="129"/>
                    <a:pt x="129" y="126"/>
                    <a:pt x="129" y="122"/>
                  </a:cubicBezTo>
                  <a:cubicBezTo>
                    <a:pt x="129" y="8"/>
                    <a:pt x="129" y="8"/>
                    <a:pt x="129" y="8"/>
                  </a:cubicBezTo>
                  <a:cubicBezTo>
                    <a:pt x="129" y="4"/>
                    <a:pt x="126" y="0"/>
                    <a:pt x="122" y="0"/>
                  </a:cubicBezTo>
                  <a:cubicBezTo>
                    <a:pt x="8" y="0"/>
                    <a:pt x="8" y="0"/>
                    <a:pt x="8" y="0"/>
                  </a:cubicBezTo>
                  <a:cubicBezTo>
                    <a:pt x="4" y="0"/>
                    <a:pt x="0" y="4"/>
                    <a:pt x="0" y="8"/>
                  </a:cubicBezTo>
                  <a:cubicBezTo>
                    <a:pt x="0" y="122"/>
                    <a:pt x="0" y="122"/>
                    <a:pt x="0" y="122"/>
                  </a:cubicBezTo>
                  <a:cubicBezTo>
                    <a:pt x="0" y="126"/>
                    <a:pt x="4" y="129"/>
                    <a:pt x="8"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45"/>
            <p:cNvSpPr>
              <a:spLocks/>
            </p:cNvSpPr>
            <p:nvPr/>
          </p:nvSpPr>
          <p:spPr bwMode="auto">
            <a:xfrm>
              <a:off x="2782" y="3488"/>
              <a:ext cx="85" cy="85"/>
            </a:xfrm>
            <a:custGeom>
              <a:avLst/>
              <a:gdLst>
                <a:gd name="T0" fmla="*/ 18 w 120"/>
                <a:gd name="T1" fmla="*/ 0 h 120"/>
                <a:gd name="T2" fmla="*/ 5 w 120"/>
                <a:gd name="T3" fmla="*/ 6 h 120"/>
                <a:gd name="T4" fmla="*/ 0 w 120"/>
                <a:gd name="T5" fmla="*/ 19 h 120"/>
                <a:gd name="T6" fmla="*/ 0 w 120"/>
                <a:gd name="T7" fmla="*/ 120 h 120"/>
                <a:gd name="T8" fmla="*/ 120 w 120"/>
                <a:gd name="T9" fmla="*/ 0 h 120"/>
                <a:gd name="T10" fmla="*/ 18 w 120"/>
                <a:gd name="T11" fmla="*/ 0 h 120"/>
              </a:gdLst>
              <a:ahLst/>
              <a:cxnLst>
                <a:cxn ang="0">
                  <a:pos x="T0" y="T1"/>
                </a:cxn>
                <a:cxn ang="0">
                  <a:pos x="T2" y="T3"/>
                </a:cxn>
                <a:cxn ang="0">
                  <a:pos x="T4" y="T5"/>
                </a:cxn>
                <a:cxn ang="0">
                  <a:pos x="T6" y="T7"/>
                </a:cxn>
                <a:cxn ang="0">
                  <a:pos x="T8" y="T9"/>
                </a:cxn>
                <a:cxn ang="0">
                  <a:pos x="T10" y="T11"/>
                </a:cxn>
              </a:cxnLst>
              <a:rect l="0" t="0" r="r" b="b"/>
              <a:pathLst>
                <a:path w="120" h="120">
                  <a:moveTo>
                    <a:pt x="18" y="0"/>
                  </a:moveTo>
                  <a:cubicBezTo>
                    <a:pt x="14" y="0"/>
                    <a:pt x="9" y="2"/>
                    <a:pt x="5" y="6"/>
                  </a:cubicBezTo>
                  <a:cubicBezTo>
                    <a:pt x="2" y="9"/>
                    <a:pt x="0" y="14"/>
                    <a:pt x="0" y="19"/>
                  </a:cubicBezTo>
                  <a:cubicBezTo>
                    <a:pt x="0" y="120"/>
                    <a:pt x="0" y="120"/>
                    <a:pt x="0" y="120"/>
                  </a:cubicBezTo>
                  <a:cubicBezTo>
                    <a:pt x="120" y="0"/>
                    <a:pt x="120" y="0"/>
                    <a:pt x="120" y="0"/>
                  </a:cubicBezTo>
                  <a:cubicBezTo>
                    <a:pt x="18" y="0"/>
                    <a:pt x="1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46"/>
            <p:cNvSpPr>
              <a:spLocks/>
            </p:cNvSpPr>
            <p:nvPr/>
          </p:nvSpPr>
          <p:spPr bwMode="auto">
            <a:xfrm>
              <a:off x="2598" y="3361"/>
              <a:ext cx="253" cy="13"/>
            </a:xfrm>
            <a:custGeom>
              <a:avLst/>
              <a:gdLst>
                <a:gd name="T0" fmla="*/ 0 w 358"/>
                <a:gd name="T1" fmla="*/ 12 h 19"/>
                <a:gd name="T2" fmla="*/ 8 w 358"/>
                <a:gd name="T3" fmla="*/ 19 h 19"/>
                <a:gd name="T4" fmla="*/ 350 w 358"/>
                <a:gd name="T5" fmla="*/ 19 h 19"/>
                <a:gd name="T6" fmla="*/ 358 w 358"/>
                <a:gd name="T7" fmla="*/ 12 h 19"/>
                <a:gd name="T8" fmla="*/ 358 w 358"/>
                <a:gd name="T9" fmla="*/ 7 h 19"/>
                <a:gd name="T10" fmla="*/ 350 w 358"/>
                <a:gd name="T11" fmla="*/ 0 h 19"/>
                <a:gd name="T12" fmla="*/ 8 w 358"/>
                <a:gd name="T13" fmla="*/ 0 h 19"/>
                <a:gd name="T14" fmla="*/ 0 w 358"/>
                <a:gd name="T15" fmla="*/ 7 h 19"/>
                <a:gd name="T16" fmla="*/ 0 w 358"/>
                <a:gd name="T17"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8" h="19">
                  <a:moveTo>
                    <a:pt x="0" y="12"/>
                  </a:moveTo>
                  <a:cubicBezTo>
                    <a:pt x="0" y="16"/>
                    <a:pt x="4" y="19"/>
                    <a:pt x="8" y="19"/>
                  </a:cubicBezTo>
                  <a:cubicBezTo>
                    <a:pt x="350" y="19"/>
                    <a:pt x="350" y="19"/>
                    <a:pt x="350" y="19"/>
                  </a:cubicBezTo>
                  <a:cubicBezTo>
                    <a:pt x="354" y="19"/>
                    <a:pt x="358" y="16"/>
                    <a:pt x="358" y="12"/>
                  </a:cubicBezTo>
                  <a:cubicBezTo>
                    <a:pt x="358" y="7"/>
                    <a:pt x="358" y="7"/>
                    <a:pt x="358" y="7"/>
                  </a:cubicBezTo>
                  <a:cubicBezTo>
                    <a:pt x="358" y="3"/>
                    <a:pt x="354" y="0"/>
                    <a:pt x="350" y="0"/>
                  </a:cubicBezTo>
                  <a:cubicBezTo>
                    <a:pt x="8" y="0"/>
                    <a:pt x="8" y="0"/>
                    <a:pt x="8" y="0"/>
                  </a:cubicBezTo>
                  <a:cubicBezTo>
                    <a:pt x="4" y="0"/>
                    <a:pt x="0" y="3"/>
                    <a:pt x="0" y="7"/>
                  </a:cubicBezTo>
                  <a:cubicBezTo>
                    <a:pt x="0" y="12"/>
                    <a:pt x="0" y="12"/>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47"/>
            <p:cNvSpPr>
              <a:spLocks/>
            </p:cNvSpPr>
            <p:nvPr/>
          </p:nvSpPr>
          <p:spPr bwMode="auto">
            <a:xfrm>
              <a:off x="2719" y="3207"/>
              <a:ext cx="132" cy="14"/>
            </a:xfrm>
            <a:custGeom>
              <a:avLst/>
              <a:gdLst>
                <a:gd name="T0" fmla="*/ 179 w 187"/>
                <a:gd name="T1" fmla="*/ 0 h 20"/>
                <a:gd name="T2" fmla="*/ 7 w 187"/>
                <a:gd name="T3" fmla="*/ 0 h 20"/>
                <a:gd name="T4" fmla="*/ 0 w 187"/>
                <a:gd name="T5" fmla="*/ 8 h 20"/>
                <a:gd name="T6" fmla="*/ 0 w 187"/>
                <a:gd name="T7" fmla="*/ 12 h 20"/>
                <a:gd name="T8" fmla="*/ 7 w 187"/>
                <a:gd name="T9" fmla="*/ 20 h 20"/>
                <a:gd name="T10" fmla="*/ 179 w 187"/>
                <a:gd name="T11" fmla="*/ 20 h 20"/>
                <a:gd name="T12" fmla="*/ 187 w 187"/>
                <a:gd name="T13" fmla="*/ 12 h 20"/>
                <a:gd name="T14" fmla="*/ 187 w 187"/>
                <a:gd name="T15" fmla="*/ 8 h 20"/>
                <a:gd name="T16" fmla="*/ 179 w 187"/>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
                  <a:moveTo>
                    <a:pt x="179" y="0"/>
                  </a:moveTo>
                  <a:cubicBezTo>
                    <a:pt x="7" y="0"/>
                    <a:pt x="7" y="0"/>
                    <a:pt x="7" y="0"/>
                  </a:cubicBezTo>
                  <a:cubicBezTo>
                    <a:pt x="3" y="0"/>
                    <a:pt x="0" y="4"/>
                    <a:pt x="0" y="8"/>
                  </a:cubicBezTo>
                  <a:cubicBezTo>
                    <a:pt x="0" y="12"/>
                    <a:pt x="0" y="12"/>
                    <a:pt x="0" y="12"/>
                  </a:cubicBezTo>
                  <a:cubicBezTo>
                    <a:pt x="0" y="16"/>
                    <a:pt x="3" y="20"/>
                    <a:pt x="7" y="20"/>
                  </a:cubicBezTo>
                  <a:cubicBezTo>
                    <a:pt x="179" y="20"/>
                    <a:pt x="179" y="20"/>
                    <a:pt x="179" y="20"/>
                  </a:cubicBezTo>
                  <a:cubicBezTo>
                    <a:pt x="183" y="20"/>
                    <a:pt x="187" y="16"/>
                    <a:pt x="187" y="12"/>
                  </a:cubicBezTo>
                  <a:cubicBezTo>
                    <a:pt x="187" y="8"/>
                    <a:pt x="187" y="8"/>
                    <a:pt x="187" y="8"/>
                  </a:cubicBezTo>
                  <a:cubicBezTo>
                    <a:pt x="187" y="4"/>
                    <a:pt x="183"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48"/>
            <p:cNvSpPr>
              <a:spLocks/>
            </p:cNvSpPr>
            <p:nvPr/>
          </p:nvSpPr>
          <p:spPr bwMode="auto">
            <a:xfrm>
              <a:off x="2598" y="3400"/>
              <a:ext cx="253" cy="13"/>
            </a:xfrm>
            <a:custGeom>
              <a:avLst/>
              <a:gdLst>
                <a:gd name="T0" fmla="*/ 0 w 358"/>
                <a:gd name="T1" fmla="*/ 12 h 19"/>
                <a:gd name="T2" fmla="*/ 8 w 358"/>
                <a:gd name="T3" fmla="*/ 19 h 19"/>
                <a:gd name="T4" fmla="*/ 350 w 358"/>
                <a:gd name="T5" fmla="*/ 19 h 19"/>
                <a:gd name="T6" fmla="*/ 358 w 358"/>
                <a:gd name="T7" fmla="*/ 12 h 19"/>
                <a:gd name="T8" fmla="*/ 358 w 358"/>
                <a:gd name="T9" fmla="*/ 7 h 19"/>
                <a:gd name="T10" fmla="*/ 350 w 358"/>
                <a:gd name="T11" fmla="*/ 0 h 19"/>
                <a:gd name="T12" fmla="*/ 8 w 358"/>
                <a:gd name="T13" fmla="*/ 0 h 19"/>
                <a:gd name="T14" fmla="*/ 0 w 358"/>
                <a:gd name="T15" fmla="*/ 7 h 19"/>
                <a:gd name="T16" fmla="*/ 0 w 358"/>
                <a:gd name="T17"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8" h="19">
                  <a:moveTo>
                    <a:pt x="0" y="12"/>
                  </a:moveTo>
                  <a:cubicBezTo>
                    <a:pt x="0" y="16"/>
                    <a:pt x="4" y="19"/>
                    <a:pt x="8" y="19"/>
                  </a:cubicBezTo>
                  <a:cubicBezTo>
                    <a:pt x="350" y="19"/>
                    <a:pt x="350" y="19"/>
                    <a:pt x="350" y="19"/>
                  </a:cubicBezTo>
                  <a:cubicBezTo>
                    <a:pt x="354" y="19"/>
                    <a:pt x="358" y="16"/>
                    <a:pt x="358" y="12"/>
                  </a:cubicBezTo>
                  <a:cubicBezTo>
                    <a:pt x="358" y="7"/>
                    <a:pt x="358" y="7"/>
                    <a:pt x="358" y="7"/>
                  </a:cubicBezTo>
                  <a:cubicBezTo>
                    <a:pt x="358" y="3"/>
                    <a:pt x="354" y="0"/>
                    <a:pt x="350" y="0"/>
                  </a:cubicBezTo>
                  <a:cubicBezTo>
                    <a:pt x="8" y="0"/>
                    <a:pt x="8" y="0"/>
                    <a:pt x="8" y="0"/>
                  </a:cubicBezTo>
                  <a:cubicBezTo>
                    <a:pt x="4" y="0"/>
                    <a:pt x="0" y="3"/>
                    <a:pt x="0" y="7"/>
                  </a:cubicBezTo>
                  <a:cubicBezTo>
                    <a:pt x="0" y="12"/>
                    <a:pt x="0" y="12"/>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49"/>
            <p:cNvSpPr>
              <a:spLocks/>
            </p:cNvSpPr>
            <p:nvPr/>
          </p:nvSpPr>
          <p:spPr bwMode="auto">
            <a:xfrm>
              <a:off x="2598" y="3439"/>
              <a:ext cx="127" cy="13"/>
            </a:xfrm>
            <a:custGeom>
              <a:avLst/>
              <a:gdLst>
                <a:gd name="T0" fmla="*/ 0 w 179"/>
                <a:gd name="T1" fmla="*/ 12 h 19"/>
                <a:gd name="T2" fmla="*/ 8 w 179"/>
                <a:gd name="T3" fmla="*/ 19 h 19"/>
                <a:gd name="T4" fmla="*/ 172 w 179"/>
                <a:gd name="T5" fmla="*/ 19 h 19"/>
                <a:gd name="T6" fmla="*/ 179 w 179"/>
                <a:gd name="T7" fmla="*/ 12 h 19"/>
                <a:gd name="T8" fmla="*/ 179 w 179"/>
                <a:gd name="T9" fmla="*/ 7 h 19"/>
                <a:gd name="T10" fmla="*/ 172 w 179"/>
                <a:gd name="T11" fmla="*/ 0 h 19"/>
                <a:gd name="T12" fmla="*/ 8 w 179"/>
                <a:gd name="T13" fmla="*/ 0 h 19"/>
                <a:gd name="T14" fmla="*/ 0 w 179"/>
                <a:gd name="T15" fmla="*/ 7 h 19"/>
                <a:gd name="T16" fmla="*/ 0 w 179"/>
                <a:gd name="T17"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9">
                  <a:moveTo>
                    <a:pt x="0" y="12"/>
                  </a:moveTo>
                  <a:cubicBezTo>
                    <a:pt x="0" y="16"/>
                    <a:pt x="4" y="19"/>
                    <a:pt x="8" y="19"/>
                  </a:cubicBezTo>
                  <a:cubicBezTo>
                    <a:pt x="172" y="19"/>
                    <a:pt x="172" y="19"/>
                    <a:pt x="172" y="19"/>
                  </a:cubicBezTo>
                  <a:cubicBezTo>
                    <a:pt x="176" y="19"/>
                    <a:pt x="179" y="16"/>
                    <a:pt x="179" y="12"/>
                  </a:cubicBezTo>
                  <a:cubicBezTo>
                    <a:pt x="179" y="7"/>
                    <a:pt x="179" y="7"/>
                    <a:pt x="179" y="7"/>
                  </a:cubicBezTo>
                  <a:cubicBezTo>
                    <a:pt x="179" y="3"/>
                    <a:pt x="176" y="0"/>
                    <a:pt x="172" y="0"/>
                  </a:cubicBezTo>
                  <a:cubicBezTo>
                    <a:pt x="8" y="0"/>
                    <a:pt x="8" y="0"/>
                    <a:pt x="8" y="0"/>
                  </a:cubicBezTo>
                  <a:cubicBezTo>
                    <a:pt x="4" y="0"/>
                    <a:pt x="0" y="3"/>
                    <a:pt x="0" y="7"/>
                  </a:cubicBezTo>
                  <a:cubicBezTo>
                    <a:pt x="0" y="12"/>
                    <a:pt x="0" y="12"/>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50"/>
            <p:cNvSpPr>
              <a:spLocks noEditPoints="1"/>
            </p:cNvSpPr>
            <p:nvPr/>
          </p:nvSpPr>
          <p:spPr bwMode="auto">
            <a:xfrm>
              <a:off x="2644" y="3064"/>
              <a:ext cx="161" cy="90"/>
            </a:xfrm>
            <a:custGeom>
              <a:avLst/>
              <a:gdLst>
                <a:gd name="T0" fmla="*/ 8 w 228"/>
                <a:gd name="T1" fmla="*/ 127 h 127"/>
                <a:gd name="T2" fmla="*/ 220 w 228"/>
                <a:gd name="T3" fmla="*/ 127 h 127"/>
                <a:gd name="T4" fmla="*/ 226 w 228"/>
                <a:gd name="T5" fmla="*/ 125 h 127"/>
                <a:gd name="T6" fmla="*/ 228 w 228"/>
                <a:gd name="T7" fmla="*/ 120 h 127"/>
                <a:gd name="T8" fmla="*/ 228 w 228"/>
                <a:gd name="T9" fmla="*/ 61 h 127"/>
                <a:gd name="T10" fmla="*/ 220 w 228"/>
                <a:gd name="T11" fmla="*/ 43 h 127"/>
                <a:gd name="T12" fmla="*/ 202 w 228"/>
                <a:gd name="T13" fmla="*/ 36 h 127"/>
                <a:gd name="T14" fmla="*/ 150 w 228"/>
                <a:gd name="T15" fmla="*/ 36 h 127"/>
                <a:gd name="T16" fmla="*/ 114 w 228"/>
                <a:gd name="T17" fmla="*/ 0 h 127"/>
                <a:gd name="T18" fmla="*/ 78 w 228"/>
                <a:gd name="T19" fmla="*/ 36 h 127"/>
                <a:gd name="T20" fmla="*/ 26 w 228"/>
                <a:gd name="T21" fmla="*/ 36 h 127"/>
                <a:gd name="T22" fmla="*/ 8 w 228"/>
                <a:gd name="T23" fmla="*/ 43 h 127"/>
                <a:gd name="T24" fmla="*/ 0 w 228"/>
                <a:gd name="T25" fmla="*/ 61 h 127"/>
                <a:gd name="T26" fmla="*/ 0 w 228"/>
                <a:gd name="T27" fmla="*/ 120 h 127"/>
                <a:gd name="T28" fmla="*/ 2 w 228"/>
                <a:gd name="T29" fmla="*/ 125 h 127"/>
                <a:gd name="T30" fmla="*/ 8 w 228"/>
                <a:gd name="T31" fmla="*/ 127 h 127"/>
                <a:gd name="T32" fmla="*/ 114 w 228"/>
                <a:gd name="T33" fmla="*/ 19 h 127"/>
                <a:gd name="T34" fmla="*/ 131 w 228"/>
                <a:gd name="T35" fmla="*/ 36 h 127"/>
                <a:gd name="T36" fmla="*/ 114 w 228"/>
                <a:gd name="T37" fmla="*/ 53 h 127"/>
                <a:gd name="T38" fmla="*/ 97 w 228"/>
                <a:gd name="T39" fmla="*/ 36 h 127"/>
                <a:gd name="T40" fmla="*/ 114 w 228"/>
                <a:gd name="T41" fmla="*/ 1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8" h="127">
                  <a:moveTo>
                    <a:pt x="8" y="127"/>
                  </a:moveTo>
                  <a:cubicBezTo>
                    <a:pt x="220" y="127"/>
                    <a:pt x="220" y="127"/>
                    <a:pt x="220" y="127"/>
                  </a:cubicBezTo>
                  <a:cubicBezTo>
                    <a:pt x="222" y="127"/>
                    <a:pt x="224" y="126"/>
                    <a:pt x="226" y="125"/>
                  </a:cubicBezTo>
                  <a:cubicBezTo>
                    <a:pt x="227" y="123"/>
                    <a:pt x="228" y="122"/>
                    <a:pt x="228" y="120"/>
                  </a:cubicBezTo>
                  <a:cubicBezTo>
                    <a:pt x="228" y="61"/>
                    <a:pt x="228" y="61"/>
                    <a:pt x="228" y="61"/>
                  </a:cubicBezTo>
                  <a:cubicBezTo>
                    <a:pt x="228" y="55"/>
                    <a:pt x="225" y="48"/>
                    <a:pt x="220" y="43"/>
                  </a:cubicBezTo>
                  <a:cubicBezTo>
                    <a:pt x="215" y="38"/>
                    <a:pt x="209" y="36"/>
                    <a:pt x="202" y="36"/>
                  </a:cubicBezTo>
                  <a:cubicBezTo>
                    <a:pt x="150" y="36"/>
                    <a:pt x="150" y="36"/>
                    <a:pt x="150" y="36"/>
                  </a:cubicBezTo>
                  <a:cubicBezTo>
                    <a:pt x="150" y="16"/>
                    <a:pt x="134" y="0"/>
                    <a:pt x="114" y="0"/>
                  </a:cubicBezTo>
                  <a:cubicBezTo>
                    <a:pt x="94" y="0"/>
                    <a:pt x="78" y="16"/>
                    <a:pt x="78" y="36"/>
                  </a:cubicBezTo>
                  <a:cubicBezTo>
                    <a:pt x="26" y="36"/>
                    <a:pt x="26" y="36"/>
                    <a:pt x="26" y="36"/>
                  </a:cubicBezTo>
                  <a:cubicBezTo>
                    <a:pt x="19" y="36"/>
                    <a:pt x="13" y="38"/>
                    <a:pt x="8" y="43"/>
                  </a:cubicBezTo>
                  <a:cubicBezTo>
                    <a:pt x="3" y="48"/>
                    <a:pt x="0" y="55"/>
                    <a:pt x="0" y="61"/>
                  </a:cubicBezTo>
                  <a:cubicBezTo>
                    <a:pt x="0" y="120"/>
                    <a:pt x="0" y="120"/>
                    <a:pt x="0" y="120"/>
                  </a:cubicBezTo>
                  <a:cubicBezTo>
                    <a:pt x="0" y="122"/>
                    <a:pt x="1" y="123"/>
                    <a:pt x="2" y="125"/>
                  </a:cubicBezTo>
                  <a:cubicBezTo>
                    <a:pt x="4" y="126"/>
                    <a:pt x="6" y="127"/>
                    <a:pt x="8" y="127"/>
                  </a:cubicBezTo>
                  <a:close/>
                  <a:moveTo>
                    <a:pt x="114" y="19"/>
                  </a:moveTo>
                  <a:cubicBezTo>
                    <a:pt x="123" y="19"/>
                    <a:pt x="131" y="27"/>
                    <a:pt x="131" y="36"/>
                  </a:cubicBezTo>
                  <a:cubicBezTo>
                    <a:pt x="131" y="45"/>
                    <a:pt x="123" y="53"/>
                    <a:pt x="114" y="53"/>
                  </a:cubicBezTo>
                  <a:cubicBezTo>
                    <a:pt x="105" y="53"/>
                    <a:pt x="97" y="45"/>
                    <a:pt x="97" y="36"/>
                  </a:cubicBezTo>
                  <a:cubicBezTo>
                    <a:pt x="97" y="27"/>
                    <a:pt x="105" y="19"/>
                    <a:pt x="1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2" name="Group 159"/>
          <p:cNvGrpSpPr>
            <a:grpSpLocks noChangeAspect="1"/>
          </p:cNvGrpSpPr>
          <p:nvPr/>
        </p:nvGrpSpPr>
        <p:grpSpPr bwMode="auto">
          <a:xfrm>
            <a:off x="7020699" y="2071138"/>
            <a:ext cx="931863" cy="901701"/>
            <a:chOff x="4535" y="2968"/>
            <a:chExt cx="587" cy="568"/>
          </a:xfrm>
          <a:solidFill>
            <a:srgbClr val="00CCFF"/>
          </a:solidFill>
        </p:grpSpPr>
        <p:sp>
          <p:nvSpPr>
            <p:cNvPr id="53" name="Freeform 160"/>
            <p:cNvSpPr>
              <a:spLocks/>
            </p:cNvSpPr>
            <p:nvPr/>
          </p:nvSpPr>
          <p:spPr bwMode="auto">
            <a:xfrm>
              <a:off x="4535" y="3250"/>
              <a:ext cx="498" cy="286"/>
            </a:xfrm>
            <a:custGeom>
              <a:avLst/>
              <a:gdLst>
                <a:gd name="T0" fmla="*/ 628 w 679"/>
                <a:gd name="T1" fmla="*/ 72 h 388"/>
                <a:gd name="T2" fmla="*/ 612 w 679"/>
                <a:gd name="T3" fmla="*/ 46 h 388"/>
                <a:gd name="T4" fmla="*/ 583 w 679"/>
                <a:gd name="T5" fmla="*/ 33 h 388"/>
                <a:gd name="T6" fmla="*/ 412 w 679"/>
                <a:gd name="T7" fmla="*/ 0 h 388"/>
                <a:gd name="T8" fmla="*/ 461 w 679"/>
                <a:gd name="T9" fmla="*/ 33 h 388"/>
                <a:gd name="T10" fmla="*/ 383 w 679"/>
                <a:gd name="T11" fmla="*/ 278 h 388"/>
                <a:gd name="T12" fmla="*/ 339 w 679"/>
                <a:gd name="T13" fmla="*/ 96 h 388"/>
                <a:gd name="T14" fmla="*/ 295 w 679"/>
                <a:gd name="T15" fmla="*/ 278 h 388"/>
                <a:gd name="T16" fmla="*/ 217 w 679"/>
                <a:gd name="T17" fmla="*/ 33 h 388"/>
                <a:gd name="T18" fmla="*/ 267 w 679"/>
                <a:gd name="T19" fmla="*/ 0 h 388"/>
                <a:gd name="T20" fmla="*/ 96 w 679"/>
                <a:gd name="T21" fmla="*/ 33 h 388"/>
                <a:gd name="T22" fmla="*/ 67 w 679"/>
                <a:gd name="T23" fmla="*/ 46 h 388"/>
                <a:gd name="T24" fmla="*/ 51 w 679"/>
                <a:gd name="T25" fmla="*/ 72 h 388"/>
                <a:gd name="T26" fmla="*/ 0 w 679"/>
                <a:gd name="T27" fmla="*/ 295 h 388"/>
                <a:gd name="T28" fmla="*/ 96 w 679"/>
                <a:gd name="T29" fmla="*/ 328 h 388"/>
                <a:gd name="T30" fmla="*/ 323 w 679"/>
                <a:gd name="T31" fmla="*/ 388 h 388"/>
                <a:gd name="T32" fmla="*/ 339 w 679"/>
                <a:gd name="T33" fmla="*/ 388 h 388"/>
                <a:gd name="T34" fmla="*/ 356 w 679"/>
                <a:gd name="T35" fmla="*/ 388 h 388"/>
                <a:gd name="T36" fmla="*/ 583 w 679"/>
                <a:gd name="T37" fmla="*/ 328 h 388"/>
                <a:gd name="T38" fmla="*/ 679 w 679"/>
                <a:gd name="T39" fmla="*/ 295 h 388"/>
                <a:gd name="T40" fmla="*/ 628 w 679"/>
                <a:gd name="T41"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9" h="388">
                  <a:moveTo>
                    <a:pt x="628" y="72"/>
                  </a:moveTo>
                  <a:cubicBezTo>
                    <a:pt x="626" y="63"/>
                    <a:pt x="621" y="54"/>
                    <a:pt x="612" y="46"/>
                  </a:cubicBezTo>
                  <a:cubicBezTo>
                    <a:pt x="604" y="39"/>
                    <a:pt x="594" y="35"/>
                    <a:pt x="583" y="33"/>
                  </a:cubicBezTo>
                  <a:cubicBezTo>
                    <a:pt x="412" y="0"/>
                    <a:pt x="412" y="0"/>
                    <a:pt x="412" y="0"/>
                  </a:cubicBezTo>
                  <a:cubicBezTo>
                    <a:pt x="461" y="33"/>
                    <a:pt x="461" y="33"/>
                    <a:pt x="461" y="33"/>
                  </a:cubicBezTo>
                  <a:cubicBezTo>
                    <a:pt x="383" y="278"/>
                    <a:pt x="383" y="278"/>
                    <a:pt x="383" y="278"/>
                  </a:cubicBezTo>
                  <a:cubicBezTo>
                    <a:pt x="339" y="96"/>
                    <a:pt x="339" y="96"/>
                    <a:pt x="339" y="96"/>
                  </a:cubicBezTo>
                  <a:cubicBezTo>
                    <a:pt x="295" y="278"/>
                    <a:pt x="295" y="278"/>
                    <a:pt x="295" y="278"/>
                  </a:cubicBezTo>
                  <a:cubicBezTo>
                    <a:pt x="217" y="33"/>
                    <a:pt x="217" y="33"/>
                    <a:pt x="217" y="33"/>
                  </a:cubicBezTo>
                  <a:cubicBezTo>
                    <a:pt x="267" y="0"/>
                    <a:pt x="267" y="0"/>
                    <a:pt x="267" y="0"/>
                  </a:cubicBezTo>
                  <a:cubicBezTo>
                    <a:pt x="96" y="33"/>
                    <a:pt x="96" y="33"/>
                    <a:pt x="96" y="33"/>
                  </a:cubicBezTo>
                  <a:cubicBezTo>
                    <a:pt x="85" y="35"/>
                    <a:pt x="75" y="39"/>
                    <a:pt x="67" y="46"/>
                  </a:cubicBezTo>
                  <a:cubicBezTo>
                    <a:pt x="58" y="54"/>
                    <a:pt x="53" y="63"/>
                    <a:pt x="51" y="72"/>
                  </a:cubicBezTo>
                  <a:cubicBezTo>
                    <a:pt x="0" y="295"/>
                    <a:pt x="0" y="295"/>
                    <a:pt x="0" y="295"/>
                  </a:cubicBezTo>
                  <a:cubicBezTo>
                    <a:pt x="96" y="328"/>
                    <a:pt x="96" y="328"/>
                    <a:pt x="96" y="328"/>
                  </a:cubicBezTo>
                  <a:cubicBezTo>
                    <a:pt x="127" y="361"/>
                    <a:pt x="216" y="385"/>
                    <a:pt x="323" y="388"/>
                  </a:cubicBezTo>
                  <a:cubicBezTo>
                    <a:pt x="339" y="388"/>
                    <a:pt x="339" y="388"/>
                    <a:pt x="339" y="388"/>
                  </a:cubicBezTo>
                  <a:cubicBezTo>
                    <a:pt x="356" y="388"/>
                    <a:pt x="356" y="388"/>
                    <a:pt x="356" y="388"/>
                  </a:cubicBezTo>
                  <a:cubicBezTo>
                    <a:pt x="463" y="385"/>
                    <a:pt x="551" y="361"/>
                    <a:pt x="583" y="328"/>
                  </a:cubicBezTo>
                  <a:cubicBezTo>
                    <a:pt x="679" y="295"/>
                    <a:pt x="679" y="295"/>
                    <a:pt x="679" y="295"/>
                  </a:cubicBezTo>
                  <a:lnTo>
                    <a:pt x="62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61"/>
            <p:cNvSpPr>
              <a:spLocks/>
            </p:cNvSpPr>
            <p:nvPr/>
          </p:nvSpPr>
          <p:spPr bwMode="auto">
            <a:xfrm>
              <a:off x="4755" y="3269"/>
              <a:ext cx="58" cy="52"/>
            </a:xfrm>
            <a:custGeom>
              <a:avLst/>
              <a:gdLst>
                <a:gd name="T0" fmla="*/ 29 w 58"/>
                <a:gd name="T1" fmla="*/ 0 h 52"/>
                <a:gd name="T2" fmla="*/ 0 w 58"/>
                <a:gd name="T3" fmla="*/ 10 h 52"/>
                <a:gd name="T4" fmla="*/ 29 w 58"/>
                <a:gd name="T5" fmla="*/ 52 h 52"/>
                <a:gd name="T6" fmla="*/ 58 w 58"/>
                <a:gd name="T7" fmla="*/ 10 h 52"/>
                <a:gd name="T8" fmla="*/ 29 w 58"/>
                <a:gd name="T9" fmla="*/ 0 h 52"/>
              </a:gdLst>
              <a:ahLst/>
              <a:cxnLst>
                <a:cxn ang="0">
                  <a:pos x="T0" y="T1"/>
                </a:cxn>
                <a:cxn ang="0">
                  <a:pos x="T2" y="T3"/>
                </a:cxn>
                <a:cxn ang="0">
                  <a:pos x="T4" y="T5"/>
                </a:cxn>
                <a:cxn ang="0">
                  <a:pos x="T6" y="T7"/>
                </a:cxn>
                <a:cxn ang="0">
                  <a:pos x="T8" y="T9"/>
                </a:cxn>
              </a:cxnLst>
              <a:rect l="0" t="0" r="r" b="b"/>
              <a:pathLst>
                <a:path w="58" h="52">
                  <a:moveTo>
                    <a:pt x="29" y="0"/>
                  </a:moveTo>
                  <a:lnTo>
                    <a:pt x="0" y="10"/>
                  </a:lnTo>
                  <a:lnTo>
                    <a:pt x="29" y="52"/>
                  </a:lnTo>
                  <a:lnTo>
                    <a:pt x="58" y="10"/>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62"/>
            <p:cNvSpPr>
              <a:spLocks/>
            </p:cNvSpPr>
            <p:nvPr/>
          </p:nvSpPr>
          <p:spPr bwMode="auto">
            <a:xfrm>
              <a:off x="4663" y="2975"/>
              <a:ext cx="242" cy="289"/>
            </a:xfrm>
            <a:custGeom>
              <a:avLst/>
              <a:gdLst>
                <a:gd name="T0" fmla="*/ 311 w 329"/>
                <a:gd name="T1" fmla="*/ 181 h 393"/>
                <a:gd name="T2" fmla="*/ 164 w 329"/>
                <a:gd name="T3" fmla="*/ 0 h 393"/>
                <a:gd name="T4" fmla="*/ 18 w 329"/>
                <a:gd name="T5" fmla="*/ 181 h 393"/>
                <a:gd name="T6" fmla="*/ 11 w 329"/>
                <a:gd name="T7" fmla="*/ 229 h 393"/>
                <a:gd name="T8" fmla="*/ 34 w 329"/>
                <a:gd name="T9" fmla="*/ 261 h 393"/>
                <a:gd name="T10" fmla="*/ 164 w 329"/>
                <a:gd name="T11" fmla="*/ 393 h 393"/>
                <a:gd name="T12" fmla="*/ 295 w 329"/>
                <a:gd name="T13" fmla="*/ 261 h 393"/>
                <a:gd name="T14" fmla="*/ 318 w 329"/>
                <a:gd name="T15" fmla="*/ 229 h 393"/>
                <a:gd name="T16" fmla="*/ 311 w 329"/>
                <a:gd name="T17" fmla="*/ 18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93">
                  <a:moveTo>
                    <a:pt x="311" y="181"/>
                  </a:moveTo>
                  <a:cubicBezTo>
                    <a:pt x="311" y="80"/>
                    <a:pt x="269" y="0"/>
                    <a:pt x="164" y="0"/>
                  </a:cubicBezTo>
                  <a:cubicBezTo>
                    <a:pt x="60" y="0"/>
                    <a:pt x="18" y="80"/>
                    <a:pt x="18" y="181"/>
                  </a:cubicBezTo>
                  <a:cubicBezTo>
                    <a:pt x="7" y="186"/>
                    <a:pt x="0" y="200"/>
                    <a:pt x="11" y="229"/>
                  </a:cubicBezTo>
                  <a:cubicBezTo>
                    <a:pt x="16" y="243"/>
                    <a:pt x="26" y="255"/>
                    <a:pt x="34" y="261"/>
                  </a:cubicBezTo>
                  <a:cubicBezTo>
                    <a:pt x="64" y="336"/>
                    <a:pt x="122" y="393"/>
                    <a:pt x="164" y="393"/>
                  </a:cubicBezTo>
                  <a:cubicBezTo>
                    <a:pt x="206" y="393"/>
                    <a:pt x="265" y="336"/>
                    <a:pt x="295" y="261"/>
                  </a:cubicBezTo>
                  <a:cubicBezTo>
                    <a:pt x="303" y="255"/>
                    <a:pt x="313" y="243"/>
                    <a:pt x="318" y="229"/>
                  </a:cubicBezTo>
                  <a:cubicBezTo>
                    <a:pt x="329" y="200"/>
                    <a:pt x="322" y="186"/>
                    <a:pt x="311"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63"/>
            <p:cNvSpPr>
              <a:spLocks/>
            </p:cNvSpPr>
            <p:nvPr/>
          </p:nvSpPr>
          <p:spPr bwMode="auto">
            <a:xfrm>
              <a:off x="4911" y="3078"/>
              <a:ext cx="56" cy="10"/>
            </a:xfrm>
            <a:custGeom>
              <a:avLst/>
              <a:gdLst>
                <a:gd name="T0" fmla="*/ 77 w 77"/>
                <a:gd name="T1" fmla="*/ 0 h 13"/>
                <a:gd name="T2" fmla="*/ 0 w 77"/>
                <a:gd name="T3" fmla="*/ 0 h 13"/>
                <a:gd name="T4" fmla="*/ 1 w 77"/>
                <a:gd name="T5" fmla="*/ 13 h 13"/>
                <a:gd name="T6" fmla="*/ 77 w 77"/>
                <a:gd name="T7" fmla="*/ 13 h 13"/>
                <a:gd name="T8" fmla="*/ 77 w 77"/>
                <a:gd name="T9" fmla="*/ 0 h 13"/>
              </a:gdLst>
              <a:ahLst/>
              <a:cxnLst>
                <a:cxn ang="0">
                  <a:pos x="T0" y="T1"/>
                </a:cxn>
                <a:cxn ang="0">
                  <a:pos x="T2" y="T3"/>
                </a:cxn>
                <a:cxn ang="0">
                  <a:pos x="T4" y="T5"/>
                </a:cxn>
                <a:cxn ang="0">
                  <a:pos x="T6" y="T7"/>
                </a:cxn>
                <a:cxn ang="0">
                  <a:pos x="T8" y="T9"/>
                </a:cxn>
              </a:cxnLst>
              <a:rect l="0" t="0" r="r" b="b"/>
              <a:pathLst>
                <a:path w="77" h="13">
                  <a:moveTo>
                    <a:pt x="77" y="0"/>
                  </a:moveTo>
                  <a:cubicBezTo>
                    <a:pt x="0" y="0"/>
                    <a:pt x="0" y="0"/>
                    <a:pt x="0" y="0"/>
                  </a:cubicBezTo>
                  <a:cubicBezTo>
                    <a:pt x="0" y="4"/>
                    <a:pt x="1" y="9"/>
                    <a:pt x="1" y="13"/>
                  </a:cubicBezTo>
                  <a:cubicBezTo>
                    <a:pt x="77" y="13"/>
                    <a:pt x="77" y="13"/>
                    <a:pt x="77" y="13"/>
                  </a:cubicBezTo>
                  <a:cubicBezTo>
                    <a:pt x="77" y="0"/>
                    <a:pt x="77" y="0"/>
                    <a:pt x="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64"/>
            <p:cNvSpPr>
              <a:spLocks/>
            </p:cNvSpPr>
            <p:nvPr/>
          </p:nvSpPr>
          <p:spPr bwMode="auto">
            <a:xfrm>
              <a:off x="4904" y="3045"/>
              <a:ext cx="179" cy="9"/>
            </a:xfrm>
            <a:custGeom>
              <a:avLst/>
              <a:gdLst>
                <a:gd name="T0" fmla="*/ 245 w 245"/>
                <a:gd name="T1" fmla="*/ 0 h 13"/>
                <a:gd name="T2" fmla="*/ 0 w 245"/>
                <a:gd name="T3" fmla="*/ 0 h 13"/>
                <a:gd name="T4" fmla="*/ 4 w 245"/>
                <a:gd name="T5" fmla="*/ 13 h 13"/>
                <a:gd name="T6" fmla="*/ 245 w 245"/>
                <a:gd name="T7" fmla="*/ 13 h 13"/>
                <a:gd name="T8" fmla="*/ 245 w 245"/>
                <a:gd name="T9" fmla="*/ 0 h 13"/>
              </a:gdLst>
              <a:ahLst/>
              <a:cxnLst>
                <a:cxn ang="0">
                  <a:pos x="T0" y="T1"/>
                </a:cxn>
                <a:cxn ang="0">
                  <a:pos x="T2" y="T3"/>
                </a:cxn>
                <a:cxn ang="0">
                  <a:pos x="T4" y="T5"/>
                </a:cxn>
                <a:cxn ang="0">
                  <a:pos x="T6" y="T7"/>
                </a:cxn>
                <a:cxn ang="0">
                  <a:pos x="T8" y="T9"/>
                </a:cxn>
              </a:cxnLst>
              <a:rect l="0" t="0" r="r" b="b"/>
              <a:pathLst>
                <a:path w="245" h="13">
                  <a:moveTo>
                    <a:pt x="245" y="0"/>
                  </a:moveTo>
                  <a:cubicBezTo>
                    <a:pt x="0" y="0"/>
                    <a:pt x="0" y="0"/>
                    <a:pt x="0" y="0"/>
                  </a:cubicBezTo>
                  <a:cubicBezTo>
                    <a:pt x="2" y="4"/>
                    <a:pt x="3" y="8"/>
                    <a:pt x="4" y="13"/>
                  </a:cubicBezTo>
                  <a:cubicBezTo>
                    <a:pt x="245" y="13"/>
                    <a:pt x="245" y="13"/>
                    <a:pt x="245" y="13"/>
                  </a:cubicBezTo>
                  <a:lnTo>
                    <a:pt x="2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65"/>
            <p:cNvSpPr>
              <a:spLocks/>
            </p:cNvSpPr>
            <p:nvPr/>
          </p:nvSpPr>
          <p:spPr bwMode="auto">
            <a:xfrm>
              <a:off x="4846" y="2968"/>
              <a:ext cx="276" cy="279"/>
            </a:xfrm>
            <a:custGeom>
              <a:avLst/>
              <a:gdLst>
                <a:gd name="T0" fmla="*/ 368 w 377"/>
                <a:gd name="T1" fmla="*/ 9 h 379"/>
                <a:gd name="T2" fmla="*/ 346 w 377"/>
                <a:gd name="T3" fmla="*/ 0 h 379"/>
                <a:gd name="T4" fmla="*/ 0 w 377"/>
                <a:gd name="T5" fmla="*/ 0 h 379"/>
                <a:gd name="T6" fmla="*/ 40 w 377"/>
                <a:gd name="T7" fmla="*/ 32 h 379"/>
                <a:gd name="T8" fmla="*/ 346 w 377"/>
                <a:gd name="T9" fmla="*/ 32 h 379"/>
                <a:gd name="T10" fmla="*/ 346 w 377"/>
                <a:gd name="T11" fmla="*/ 252 h 379"/>
                <a:gd name="T12" fmla="*/ 261 w 377"/>
                <a:gd name="T13" fmla="*/ 252 h 379"/>
                <a:gd name="T14" fmla="*/ 198 w 377"/>
                <a:gd name="T15" fmla="*/ 315 h 379"/>
                <a:gd name="T16" fmla="*/ 198 w 377"/>
                <a:gd name="T17" fmla="*/ 252 h 379"/>
                <a:gd name="T18" fmla="*/ 95 w 377"/>
                <a:gd name="T19" fmla="*/ 252 h 379"/>
                <a:gd name="T20" fmla="*/ 75 w 377"/>
                <a:gd name="T21" fmla="*/ 283 h 379"/>
                <a:gd name="T22" fmla="*/ 166 w 377"/>
                <a:gd name="T23" fmla="*/ 283 h 379"/>
                <a:gd name="T24" fmla="*/ 166 w 377"/>
                <a:gd name="T25" fmla="*/ 370 h 379"/>
                <a:gd name="T26" fmla="*/ 172 w 377"/>
                <a:gd name="T27" fmla="*/ 378 h 379"/>
                <a:gd name="T28" fmla="*/ 182 w 377"/>
                <a:gd name="T29" fmla="*/ 376 h 379"/>
                <a:gd name="T30" fmla="*/ 274 w 377"/>
                <a:gd name="T31" fmla="*/ 283 h 379"/>
                <a:gd name="T32" fmla="*/ 346 w 377"/>
                <a:gd name="T33" fmla="*/ 283 h 379"/>
                <a:gd name="T34" fmla="*/ 368 w 377"/>
                <a:gd name="T35" fmla="*/ 274 h 379"/>
                <a:gd name="T36" fmla="*/ 377 w 377"/>
                <a:gd name="T37" fmla="*/ 252 h 379"/>
                <a:gd name="T38" fmla="*/ 377 w 377"/>
                <a:gd name="T39" fmla="*/ 32 h 379"/>
                <a:gd name="T40" fmla="*/ 368 w 377"/>
                <a:gd name="T41" fmla="*/ 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7" h="379">
                  <a:moveTo>
                    <a:pt x="368" y="9"/>
                  </a:moveTo>
                  <a:cubicBezTo>
                    <a:pt x="362" y="3"/>
                    <a:pt x="354" y="0"/>
                    <a:pt x="346" y="0"/>
                  </a:cubicBezTo>
                  <a:cubicBezTo>
                    <a:pt x="0" y="0"/>
                    <a:pt x="0" y="0"/>
                    <a:pt x="0" y="0"/>
                  </a:cubicBezTo>
                  <a:cubicBezTo>
                    <a:pt x="15" y="8"/>
                    <a:pt x="29" y="19"/>
                    <a:pt x="40" y="32"/>
                  </a:cubicBezTo>
                  <a:cubicBezTo>
                    <a:pt x="346" y="32"/>
                    <a:pt x="346" y="32"/>
                    <a:pt x="346" y="32"/>
                  </a:cubicBezTo>
                  <a:cubicBezTo>
                    <a:pt x="346" y="252"/>
                    <a:pt x="346" y="252"/>
                    <a:pt x="346" y="252"/>
                  </a:cubicBezTo>
                  <a:cubicBezTo>
                    <a:pt x="261" y="252"/>
                    <a:pt x="261" y="252"/>
                    <a:pt x="261" y="252"/>
                  </a:cubicBezTo>
                  <a:cubicBezTo>
                    <a:pt x="198" y="315"/>
                    <a:pt x="198" y="315"/>
                    <a:pt x="198" y="315"/>
                  </a:cubicBezTo>
                  <a:cubicBezTo>
                    <a:pt x="198" y="252"/>
                    <a:pt x="198" y="252"/>
                    <a:pt x="198" y="252"/>
                  </a:cubicBezTo>
                  <a:cubicBezTo>
                    <a:pt x="95" y="252"/>
                    <a:pt x="95" y="252"/>
                    <a:pt x="95" y="252"/>
                  </a:cubicBezTo>
                  <a:cubicBezTo>
                    <a:pt x="90" y="263"/>
                    <a:pt x="83" y="274"/>
                    <a:pt x="75" y="283"/>
                  </a:cubicBezTo>
                  <a:cubicBezTo>
                    <a:pt x="166" y="283"/>
                    <a:pt x="166" y="283"/>
                    <a:pt x="166" y="283"/>
                  </a:cubicBezTo>
                  <a:cubicBezTo>
                    <a:pt x="166" y="370"/>
                    <a:pt x="166" y="370"/>
                    <a:pt x="166" y="370"/>
                  </a:cubicBezTo>
                  <a:cubicBezTo>
                    <a:pt x="166" y="373"/>
                    <a:pt x="168" y="376"/>
                    <a:pt x="172" y="378"/>
                  </a:cubicBezTo>
                  <a:cubicBezTo>
                    <a:pt x="175" y="379"/>
                    <a:pt x="179" y="378"/>
                    <a:pt x="182" y="376"/>
                  </a:cubicBezTo>
                  <a:cubicBezTo>
                    <a:pt x="274" y="283"/>
                    <a:pt x="274" y="283"/>
                    <a:pt x="274" y="283"/>
                  </a:cubicBezTo>
                  <a:cubicBezTo>
                    <a:pt x="346" y="283"/>
                    <a:pt x="346" y="283"/>
                    <a:pt x="346" y="283"/>
                  </a:cubicBezTo>
                  <a:cubicBezTo>
                    <a:pt x="354" y="283"/>
                    <a:pt x="362" y="280"/>
                    <a:pt x="368" y="274"/>
                  </a:cubicBezTo>
                  <a:cubicBezTo>
                    <a:pt x="374" y="268"/>
                    <a:pt x="377" y="260"/>
                    <a:pt x="377" y="252"/>
                  </a:cubicBezTo>
                  <a:cubicBezTo>
                    <a:pt x="377" y="32"/>
                    <a:pt x="377" y="32"/>
                    <a:pt x="377" y="32"/>
                  </a:cubicBezTo>
                  <a:cubicBezTo>
                    <a:pt x="377" y="24"/>
                    <a:pt x="374" y="16"/>
                    <a:pt x="36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66"/>
            <p:cNvSpPr>
              <a:spLocks/>
            </p:cNvSpPr>
            <p:nvPr/>
          </p:nvSpPr>
          <p:spPr bwMode="auto">
            <a:xfrm>
              <a:off x="4889" y="3010"/>
              <a:ext cx="194" cy="10"/>
            </a:xfrm>
            <a:custGeom>
              <a:avLst/>
              <a:gdLst>
                <a:gd name="T0" fmla="*/ 265 w 265"/>
                <a:gd name="T1" fmla="*/ 0 h 14"/>
                <a:gd name="T2" fmla="*/ 0 w 265"/>
                <a:gd name="T3" fmla="*/ 0 h 14"/>
                <a:gd name="T4" fmla="*/ 8 w 265"/>
                <a:gd name="T5" fmla="*/ 14 h 14"/>
                <a:gd name="T6" fmla="*/ 265 w 265"/>
                <a:gd name="T7" fmla="*/ 14 h 14"/>
                <a:gd name="T8" fmla="*/ 265 w 265"/>
                <a:gd name="T9" fmla="*/ 0 h 14"/>
              </a:gdLst>
              <a:ahLst/>
              <a:cxnLst>
                <a:cxn ang="0">
                  <a:pos x="T0" y="T1"/>
                </a:cxn>
                <a:cxn ang="0">
                  <a:pos x="T2" y="T3"/>
                </a:cxn>
                <a:cxn ang="0">
                  <a:pos x="T4" y="T5"/>
                </a:cxn>
                <a:cxn ang="0">
                  <a:pos x="T6" y="T7"/>
                </a:cxn>
                <a:cxn ang="0">
                  <a:pos x="T8" y="T9"/>
                </a:cxn>
              </a:cxnLst>
              <a:rect l="0" t="0" r="r" b="b"/>
              <a:pathLst>
                <a:path w="265" h="14">
                  <a:moveTo>
                    <a:pt x="265" y="0"/>
                  </a:moveTo>
                  <a:cubicBezTo>
                    <a:pt x="0" y="0"/>
                    <a:pt x="0" y="0"/>
                    <a:pt x="0" y="0"/>
                  </a:cubicBezTo>
                  <a:cubicBezTo>
                    <a:pt x="3" y="4"/>
                    <a:pt x="5" y="9"/>
                    <a:pt x="8" y="14"/>
                  </a:cubicBezTo>
                  <a:cubicBezTo>
                    <a:pt x="265" y="14"/>
                    <a:pt x="265" y="14"/>
                    <a:pt x="265" y="14"/>
                  </a:cubicBezTo>
                  <a:lnTo>
                    <a:pt x="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0" name="Group 22"/>
          <p:cNvGrpSpPr>
            <a:grpSpLocks noChangeAspect="1"/>
          </p:cNvGrpSpPr>
          <p:nvPr/>
        </p:nvGrpSpPr>
        <p:grpSpPr bwMode="auto">
          <a:xfrm>
            <a:off x="7048480" y="4140743"/>
            <a:ext cx="876300" cy="898525"/>
            <a:chOff x="2534" y="1099"/>
            <a:chExt cx="552" cy="566"/>
          </a:xfrm>
          <a:solidFill>
            <a:srgbClr val="00CCFF"/>
          </a:solidFill>
        </p:grpSpPr>
        <p:sp>
          <p:nvSpPr>
            <p:cNvPr id="61" name="Freeform 23"/>
            <p:cNvSpPr>
              <a:spLocks noEditPoints="1"/>
            </p:cNvSpPr>
            <p:nvPr/>
          </p:nvSpPr>
          <p:spPr bwMode="auto">
            <a:xfrm>
              <a:off x="2534" y="1099"/>
              <a:ext cx="552" cy="364"/>
            </a:xfrm>
            <a:custGeom>
              <a:avLst/>
              <a:gdLst>
                <a:gd name="T0" fmla="*/ 741 w 780"/>
                <a:gd name="T1" fmla="*/ 0 h 515"/>
                <a:gd name="T2" fmla="*/ 39 w 780"/>
                <a:gd name="T3" fmla="*/ 0 h 515"/>
                <a:gd name="T4" fmla="*/ 0 w 780"/>
                <a:gd name="T5" fmla="*/ 39 h 515"/>
                <a:gd name="T6" fmla="*/ 39 w 780"/>
                <a:gd name="T7" fmla="*/ 78 h 515"/>
                <a:gd name="T8" fmla="*/ 48 w 780"/>
                <a:gd name="T9" fmla="*/ 78 h 515"/>
                <a:gd name="T10" fmla="*/ 48 w 780"/>
                <a:gd name="T11" fmla="*/ 464 h 515"/>
                <a:gd name="T12" fmla="*/ 99 w 780"/>
                <a:gd name="T13" fmla="*/ 515 h 515"/>
                <a:gd name="T14" fmla="*/ 681 w 780"/>
                <a:gd name="T15" fmla="*/ 515 h 515"/>
                <a:gd name="T16" fmla="*/ 732 w 780"/>
                <a:gd name="T17" fmla="*/ 464 h 515"/>
                <a:gd name="T18" fmla="*/ 732 w 780"/>
                <a:gd name="T19" fmla="*/ 78 h 515"/>
                <a:gd name="T20" fmla="*/ 741 w 780"/>
                <a:gd name="T21" fmla="*/ 78 h 515"/>
                <a:gd name="T22" fmla="*/ 780 w 780"/>
                <a:gd name="T23" fmla="*/ 39 h 515"/>
                <a:gd name="T24" fmla="*/ 741 w 780"/>
                <a:gd name="T25" fmla="*/ 0 h 515"/>
                <a:gd name="T26" fmla="*/ 685 w 780"/>
                <a:gd name="T27" fmla="*/ 464 h 515"/>
                <a:gd name="T28" fmla="*/ 681 w 780"/>
                <a:gd name="T29" fmla="*/ 468 h 515"/>
                <a:gd name="T30" fmla="*/ 99 w 780"/>
                <a:gd name="T31" fmla="*/ 468 h 515"/>
                <a:gd name="T32" fmla="*/ 95 w 780"/>
                <a:gd name="T33" fmla="*/ 464 h 515"/>
                <a:gd name="T34" fmla="*/ 95 w 780"/>
                <a:gd name="T35" fmla="*/ 78 h 515"/>
                <a:gd name="T36" fmla="*/ 685 w 780"/>
                <a:gd name="T37" fmla="*/ 78 h 515"/>
                <a:gd name="T38" fmla="*/ 685 w 780"/>
                <a:gd name="T39" fmla="*/ 464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0" h="515">
                  <a:moveTo>
                    <a:pt x="741" y="0"/>
                  </a:moveTo>
                  <a:cubicBezTo>
                    <a:pt x="39" y="0"/>
                    <a:pt x="39" y="0"/>
                    <a:pt x="39" y="0"/>
                  </a:cubicBezTo>
                  <a:cubicBezTo>
                    <a:pt x="17" y="0"/>
                    <a:pt x="0" y="18"/>
                    <a:pt x="0" y="39"/>
                  </a:cubicBezTo>
                  <a:cubicBezTo>
                    <a:pt x="0" y="60"/>
                    <a:pt x="17" y="78"/>
                    <a:pt x="39" y="78"/>
                  </a:cubicBezTo>
                  <a:cubicBezTo>
                    <a:pt x="48" y="78"/>
                    <a:pt x="48" y="78"/>
                    <a:pt x="48" y="78"/>
                  </a:cubicBezTo>
                  <a:cubicBezTo>
                    <a:pt x="48" y="464"/>
                    <a:pt x="48" y="464"/>
                    <a:pt x="48" y="464"/>
                  </a:cubicBezTo>
                  <a:cubicBezTo>
                    <a:pt x="48" y="492"/>
                    <a:pt x="71" y="515"/>
                    <a:pt x="99" y="515"/>
                  </a:cubicBezTo>
                  <a:cubicBezTo>
                    <a:pt x="681" y="515"/>
                    <a:pt x="681" y="515"/>
                    <a:pt x="681" y="515"/>
                  </a:cubicBezTo>
                  <a:cubicBezTo>
                    <a:pt x="709" y="515"/>
                    <a:pt x="732" y="492"/>
                    <a:pt x="732" y="464"/>
                  </a:cubicBezTo>
                  <a:cubicBezTo>
                    <a:pt x="732" y="78"/>
                    <a:pt x="732" y="78"/>
                    <a:pt x="732" y="78"/>
                  </a:cubicBezTo>
                  <a:cubicBezTo>
                    <a:pt x="741" y="78"/>
                    <a:pt x="741" y="78"/>
                    <a:pt x="741" y="78"/>
                  </a:cubicBezTo>
                  <a:cubicBezTo>
                    <a:pt x="763" y="78"/>
                    <a:pt x="780" y="60"/>
                    <a:pt x="780" y="39"/>
                  </a:cubicBezTo>
                  <a:cubicBezTo>
                    <a:pt x="780" y="18"/>
                    <a:pt x="763" y="0"/>
                    <a:pt x="741" y="0"/>
                  </a:cubicBezTo>
                  <a:close/>
                  <a:moveTo>
                    <a:pt x="685" y="464"/>
                  </a:moveTo>
                  <a:cubicBezTo>
                    <a:pt x="685" y="466"/>
                    <a:pt x="683" y="468"/>
                    <a:pt x="681" y="468"/>
                  </a:cubicBezTo>
                  <a:cubicBezTo>
                    <a:pt x="99" y="468"/>
                    <a:pt x="99" y="468"/>
                    <a:pt x="99" y="468"/>
                  </a:cubicBezTo>
                  <a:cubicBezTo>
                    <a:pt x="97" y="468"/>
                    <a:pt x="95" y="466"/>
                    <a:pt x="95" y="464"/>
                  </a:cubicBezTo>
                  <a:cubicBezTo>
                    <a:pt x="95" y="78"/>
                    <a:pt x="95" y="78"/>
                    <a:pt x="95" y="78"/>
                  </a:cubicBezTo>
                  <a:cubicBezTo>
                    <a:pt x="685" y="78"/>
                    <a:pt x="685" y="78"/>
                    <a:pt x="685" y="78"/>
                  </a:cubicBezTo>
                  <a:cubicBezTo>
                    <a:pt x="685" y="464"/>
                    <a:pt x="685" y="464"/>
                    <a:pt x="685" y="4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4"/>
            <p:cNvSpPr>
              <a:spLocks noEditPoints="1"/>
            </p:cNvSpPr>
            <p:nvPr/>
          </p:nvSpPr>
          <p:spPr bwMode="auto">
            <a:xfrm>
              <a:off x="2643" y="1206"/>
              <a:ext cx="334" cy="169"/>
            </a:xfrm>
            <a:custGeom>
              <a:avLst/>
              <a:gdLst>
                <a:gd name="T0" fmla="*/ 433 w 472"/>
                <a:gd name="T1" fmla="*/ 0 h 238"/>
                <a:gd name="T2" fmla="*/ 394 w 472"/>
                <a:gd name="T3" fmla="*/ 39 h 238"/>
                <a:gd name="T4" fmla="*/ 401 w 472"/>
                <a:gd name="T5" fmla="*/ 61 h 238"/>
                <a:gd name="T6" fmla="*/ 311 w 472"/>
                <a:gd name="T7" fmla="*/ 164 h 238"/>
                <a:gd name="T8" fmla="*/ 294 w 472"/>
                <a:gd name="T9" fmla="*/ 160 h 238"/>
                <a:gd name="T10" fmla="*/ 275 w 472"/>
                <a:gd name="T11" fmla="*/ 165 h 238"/>
                <a:gd name="T12" fmla="*/ 234 w 472"/>
                <a:gd name="T13" fmla="*/ 122 h 238"/>
                <a:gd name="T14" fmla="*/ 240 w 472"/>
                <a:gd name="T15" fmla="*/ 102 h 238"/>
                <a:gd name="T16" fmla="*/ 201 w 472"/>
                <a:gd name="T17" fmla="*/ 63 h 238"/>
                <a:gd name="T18" fmla="*/ 163 w 472"/>
                <a:gd name="T19" fmla="*/ 102 h 238"/>
                <a:gd name="T20" fmla="*/ 164 w 472"/>
                <a:gd name="T21" fmla="*/ 113 h 238"/>
                <a:gd name="T22" fmla="*/ 66 w 472"/>
                <a:gd name="T23" fmla="*/ 171 h 238"/>
                <a:gd name="T24" fmla="*/ 39 w 472"/>
                <a:gd name="T25" fmla="*/ 160 h 238"/>
                <a:gd name="T26" fmla="*/ 0 w 472"/>
                <a:gd name="T27" fmla="*/ 199 h 238"/>
                <a:gd name="T28" fmla="*/ 39 w 472"/>
                <a:gd name="T29" fmla="*/ 238 h 238"/>
                <a:gd name="T30" fmla="*/ 78 w 472"/>
                <a:gd name="T31" fmla="*/ 199 h 238"/>
                <a:gd name="T32" fmla="*/ 76 w 472"/>
                <a:gd name="T33" fmla="*/ 188 h 238"/>
                <a:gd name="T34" fmla="*/ 174 w 472"/>
                <a:gd name="T35" fmla="*/ 129 h 238"/>
                <a:gd name="T36" fmla="*/ 201 w 472"/>
                <a:gd name="T37" fmla="*/ 141 h 238"/>
                <a:gd name="T38" fmla="*/ 220 w 472"/>
                <a:gd name="T39" fmla="*/ 136 h 238"/>
                <a:gd name="T40" fmla="*/ 261 w 472"/>
                <a:gd name="T41" fmla="*/ 178 h 238"/>
                <a:gd name="T42" fmla="*/ 255 w 472"/>
                <a:gd name="T43" fmla="*/ 199 h 238"/>
                <a:gd name="T44" fmla="*/ 294 w 472"/>
                <a:gd name="T45" fmla="*/ 238 h 238"/>
                <a:gd name="T46" fmla="*/ 333 w 472"/>
                <a:gd name="T47" fmla="*/ 199 h 238"/>
                <a:gd name="T48" fmla="*/ 326 w 472"/>
                <a:gd name="T49" fmla="*/ 177 h 238"/>
                <a:gd name="T50" fmla="*/ 416 w 472"/>
                <a:gd name="T51" fmla="*/ 73 h 238"/>
                <a:gd name="T52" fmla="*/ 433 w 472"/>
                <a:gd name="T53" fmla="*/ 78 h 238"/>
                <a:gd name="T54" fmla="*/ 472 w 472"/>
                <a:gd name="T55" fmla="*/ 39 h 238"/>
                <a:gd name="T56" fmla="*/ 433 w 472"/>
                <a:gd name="T57" fmla="*/ 0 h 238"/>
                <a:gd name="T58" fmla="*/ 59 w 472"/>
                <a:gd name="T59" fmla="*/ 199 h 238"/>
                <a:gd name="T60" fmla="*/ 39 w 472"/>
                <a:gd name="T61" fmla="*/ 218 h 238"/>
                <a:gd name="T62" fmla="*/ 20 w 472"/>
                <a:gd name="T63" fmla="*/ 199 h 238"/>
                <a:gd name="T64" fmla="*/ 39 w 472"/>
                <a:gd name="T65" fmla="*/ 180 h 238"/>
                <a:gd name="T66" fmla="*/ 49 w 472"/>
                <a:gd name="T67" fmla="*/ 182 h 238"/>
                <a:gd name="T68" fmla="*/ 59 w 472"/>
                <a:gd name="T69" fmla="*/ 199 h 238"/>
                <a:gd name="T70" fmla="*/ 201 w 472"/>
                <a:gd name="T71" fmla="*/ 121 h 238"/>
                <a:gd name="T72" fmla="*/ 192 w 472"/>
                <a:gd name="T73" fmla="*/ 119 h 238"/>
                <a:gd name="T74" fmla="*/ 182 w 472"/>
                <a:gd name="T75" fmla="*/ 102 h 238"/>
                <a:gd name="T76" fmla="*/ 182 w 472"/>
                <a:gd name="T77" fmla="*/ 102 h 238"/>
                <a:gd name="T78" fmla="*/ 201 w 472"/>
                <a:gd name="T79" fmla="*/ 82 h 238"/>
                <a:gd name="T80" fmla="*/ 221 w 472"/>
                <a:gd name="T81" fmla="*/ 102 h 238"/>
                <a:gd name="T82" fmla="*/ 220 w 472"/>
                <a:gd name="T83" fmla="*/ 107 h 238"/>
                <a:gd name="T84" fmla="*/ 206 w 472"/>
                <a:gd name="T85" fmla="*/ 121 h 238"/>
                <a:gd name="T86" fmla="*/ 201 w 472"/>
                <a:gd name="T87" fmla="*/ 121 h 238"/>
                <a:gd name="T88" fmla="*/ 313 w 472"/>
                <a:gd name="T89" fmla="*/ 199 h 238"/>
                <a:gd name="T90" fmla="*/ 294 w 472"/>
                <a:gd name="T91" fmla="*/ 218 h 238"/>
                <a:gd name="T92" fmla="*/ 274 w 472"/>
                <a:gd name="T93" fmla="*/ 199 h 238"/>
                <a:gd name="T94" fmla="*/ 275 w 472"/>
                <a:gd name="T95" fmla="*/ 193 h 238"/>
                <a:gd name="T96" fmla="*/ 289 w 472"/>
                <a:gd name="T97" fmla="*/ 180 h 238"/>
                <a:gd name="T98" fmla="*/ 294 w 472"/>
                <a:gd name="T99" fmla="*/ 180 h 238"/>
                <a:gd name="T100" fmla="*/ 297 w 472"/>
                <a:gd name="T101" fmla="*/ 180 h 238"/>
                <a:gd name="T102" fmla="*/ 312 w 472"/>
                <a:gd name="T103" fmla="*/ 193 h 238"/>
                <a:gd name="T104" fmla="*/ 313 w 472"/>
                <a:gd name="T105" fmla="*/ 199 h 238"/>
                <a:gd name="T106" fmla="*/ 433 w 472"/>
                <a:gd name="T107" fmla="*/ 58 h 238"/>
                <a:gd name="T108" fmla="*/ 429 w 472"/>
                <a:gd name="T109" fmla="*/ 58 h 238"/>
                <a:gd name="T110" fmla="*/ 415 w 472"/>
                <a:gd name="T111" fmla="*/ 45 h 238"/>
                <a:gd name="T112" fmla="*/ 413 w 472"/>
                <a:gd name="T113" fmla="*/ 39 h 238"/>
                <a:gd name="T114" fmla="*/ 433 w 472"/>
                <a:gd name="T115" fmla="*/ 19 h 238"/>
                <a:gd name="T116" fmla="*/ 452 w 472"/>
                <a:gd name="T117" fmla="*/ 39 h 238"/>
                <a:gd name="T118" fmla="*/ 433 w 472"/>
                <a:gd name="T119" fmla="*/ 5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2" h="238">
                  <a:moveTo>
                    <a:pt x="433" y="0"/>
                  </a:moveTo>
                  <a:cubicBezTo>
                    <a:pt x="411" y="0"/>
                    <a:pt x="394" y="17"/>
                    <a:pt x="394" y="39"/>
                  </a:cubicBezTo>
                  <a:cubicBezTo>
                    <a:pt x="394" y="47"/>
                    <a:pt x="397" y="54"/>
                    <a:pt x="401" y="61"/>
                  </a:cubicBezTo>
                  <a:cubicBezTo>
                    <a:pt x="311" y="164"/>
                    <a:pt x="311" y="164"/>
                    <a:pt x="311" y="164"/>
                  </a:cubicBezTo>
                  <a:cubicBezTo>
                    <a:pt x="306" y="162"/>
                    <a:pt x="300" y="160"/>
                    <a:pt x="294" y="160"/>
                  </a:cubicBezTo>
                  <a:cubicBezTo>
                    <a:pt x="287" y="160"/>
                    <a:pt x="280" y="162"/>
                    <a:pt x="275" y="165"/>
                  </a:cubicBezTo>
                  <a:cubicBezTo>
                    <a:pt x="234" y="122"/>
                    <a:pt x="234" y="122"/>
                    <a:pt x="234" y="122"/>
                  </a:cubicBezTo>
                  <a:cubicBezTo>
                    <a:pt x="238" y="116"/>
                    <a:pt x="240" y="109"/>
                    <a:pt x="240" y="102"/>
                  </a:cubicBezTo>
                  <a:cubicBezTo>
                    <a:pt x="240" y="80"/>
                    <a:pt x="223" y="63"/>
                    <a:pt x="201" y="63"/>
                  </a:cubicBezTo>
                  <a:cubicBezTo>
                    <a:pt x="180" y="63"/>
                    <a:pt x="163" y="80"/>
                    <a:pt x="163" y="102"/>
                  </a:cubicBezTo>
                  <a:cubicBezTo>
                    <a:pt x="163" y="106"/>
                    <a:pt x="163" y="109"/>
                    <a:pt x="164" y="113"/>
                  </a:cubicBezTo>
                  <a:cubicBezTo>
                    <a:pt x="66" y="171"/>
                    <a:pt x="66" y="171"/>
                    <a:pt x="66" y="171"/>
                  </a:cubicBezTo>
                  <a:cubicBezTo>
                    <a:pt x="59" y="164"/>
                    <a:pt x="50" y="160"/>
                    <a:pt x="39" y="160"/>
                  </a:cubicBezTo>
                  <a:cubicBezTo>
                    <a:pt x="18" y="160"/>
                    <a:pt x="0" y="178"/>
                    <a:pt x="0" y="199"/>
                  </a:cubicBezTo>
                  <a:cubicBezTo>
                    <a:pt x="0" y="220"/>
                    <a:pt x="18" y="238"/>
                    <a:pt x="39" y="238"/>
                  </a:cubicBezTo>
                  <a:cubicBezTo>
                    <a:pt x="61" y="238"/>
                    <a:pt x="78" y="220"/>
                    <a:pt x="78" y="199"/>
                  </a:cubicBezTo>
                  <a:cubicBezTo>
                    <a:pt x="78" y="195"/>
                    <a:pt x="77" y="191"/>
                    <a:pt x="76" y="188"/>
                  </a:cubicBezTo>
                  <a:cubicBezTo>
                    <a:pt x="174" y="129"/>
                    <a:pt x="174" y="129"/>
                    <a:pt x="174" y="129"/>
                  </a:cubicBezTo>
                  <a:cubicBezTo>
                    <a:pt x="181" y="136"/>
                    <a:pt x="191" y="141"/>
                    <a:pt x="201" y="141"/>
                  </a:cubicBezTo>
                  <a:cubicBezTo>
                    <a:pt x="208" y="141"/>
                    <a:pt x="215" y="139"/>
                    <a:pt x="220" y="136"/>
                  </a:cubicBezTo>
                  <a:cubicBezTo>
                    <a:pt x="261" y="178"/>
                    <a:pt x="261" y="178"/>
                    <a:pt x="261" y="178"/>
                  </a:cubicBezTo>
                  <a:cubicBezTo>
                    <a:pt x="257" y="184"/>
                    <a:pt x="255" y="191"/>
                    <a:pt x="255" y="199"/>
                  </a:cubicBezTo>
                  <a:cubicBezTo>
                    <a:pt x="255" y="220"/>
                    <a:pt x="272" y="238"/>
                    <a:pt x="294" y="238"/>
                  </a:cubicBezTo>
                  <a:cubicBezTo>
                    <a:pt x="315" y="238"/>
                    <a:pt x="333" y="220"/>
                    <a:pt x="333" y="199"/>
                  </a:cubicBezTo>
                  <a:cubicBezTo>
                    <a:pt x="333" y="191"/>
                    <a:pt x="330" y="183"/>
                    <a:pt x="326" y="177"/>
                  </a:cubicBezTo>
                  <a:cubicBezTo>
                    <a:pt x="416" y="73"/>
                    <a:pt x="416" y="73"/>
                    <a:pt x="416" y="73"/>
                  </a:cubicBezTo>
                  <a:cubicBezTo>
                    <a:pt x="421" y="76"/>
                    <a:pt x="427" y="78"/>
                    <a:pt x="433" y="78"/>
                  </a:cubicBezTo>
                  <a:cubicBezTo>
                    <a:pt x="454" y="78"/>
                    <a:pt x="472" y="60"/>
                    <a:pt x="472" y="39"/>
                  </a:cubicBezTo>
                  <a:cubicBezTo>
                    <a:pt x="472" y="17"/>
                    <a:pt x="454" y="0"/>
                    <a:pt x="433" y="0"/>
                  </a:cubicBezTo>
                  <a:close/>
                  <a:moveTo>
                    <a:pt x="59" y="199"/>
                  </a:moveTo>
                  <a:cubicBezTo>
                    <a:pt x="59" y="210"/>
                    <a:pt x="50" y="218"/>
                    <a:pt x="39" y="218"/>
                  </a:cubicBezTo>
                  <a:cubicBezTo>
                    <a:pt x="28" y="218"/>
                    <a:pt x="20" y="210"/>
                    <a:pt x="20" y="199"/>
                  </a:cubicBezTo>
                  <a:cubicBezTo>
                    <a:pt x="20" y="188"/>
                    <a:pt x="28" y="180"/>
                    <a:pt x="39" y="180"/>
                  </a:cubicBezTo>
                  <a:cubicBezTo>
                    <a:pt x="43" y="180"/>
                    <a:pt x="46" y="180"/>
                    <a:pt x="49" y="182"/>
                  </a:cubicBezTo>
                  <a:cubicBezTo>
                    <a:pt x="54" y="185"/>
                    <a:pt x="58" y="191"/>
                    <a:pt x="59" y="199"/>
                  </a:cubicBezTo>
                  <a:close/>
                  <a:moveTo>
                    <a:pt x="201" y="121"/>
                  </a:moveTo>
                  <a:cubicBezTo>
                    <a:pt x="198" y="121"/>
                    <a:pt x="195" y="120"/>
                    <a:pt x="192" y="119"/>
                  </a:cubicBezTo>
                  <a:cubicBezTo>
                    <a:pt x="186" y="115"/>
                    <a:pt x="182" y="109"/>
                    <a:pt x="182" y="102"/>
                  </a:cubicBezTo>
                  <a:cubicBezTo>
                    <a:pt x="182" y="102"/>
                    <a:pt x="182" y="102"/>
                    <a:pt x="182" y="102"/>
                  </a:cubicBezTo>
                  <a:cubicBezTo>
                    <a:pt x="182" y="91"/>
                    <a:pt x="191" y="82"/>
                    <a:pt x="201" y="82"/>
                  </a:cubicBezTo>
                  <a:cubicBezTo>
                    <a:pt x="212" y="82"/>
                    <a:pt x="221" y="91"/>
                    <a:pt x="221" y="102"/>
                  </a:cubicBezTo>
                  <a:cubicBezTo>
                    <a:pt x="221" y="104"/>
                    <a:pt x="221" y="106"/>
                    <a:pt x="220" y="107"/>
                  </a:cubicBezTo>
                  <a:cubicBezTo>
                    <a:pt x="218" y="114"/>
                    <a:pt x="213" y="119"/>
                    <a:pt x="206" y="121"/>
                  </a:cubicBezTo>
                  <a:cubicBezTo>
                    <a:pt x="204" y="121"/>
                    <a:pt x="203" y="121"/>
                    <a:pt x="201" y="121"/>
                  </a:cubicBezTo>
                  <a:close/>
                  <a:moveTo>
                    <a:pt x="313" y="199"/>
                  </a:moveTo>
                  <a:cubicBezTo>
                    <a:pt x="313" y="210"/>
                    <a:pt x="304" y="218"/>
                    <a:pt x="294" y="218"/>
                  </a:cubicBezTo>
                  <a:cubicBezTo>
                    <a:pt x="283" y="218"/>
                    <a:pt x="274" y="210"/>
                    <a:pt x="274" y="199"/>
                  </a:cubicBezTo>
                  <a:cubicBezTo>
                    <a:pt x="274" y="197"/>
                    <a:pt x="275" y="195"/>
                    <a:pt x="275" y="193"/>
                  </a:cubicBezTo>
                  <a:cubicBezTo>
                    <a:pt x="277" y="187"/>
                    <a:pt x="282" y="182"/>
                    <a:pt x="289" y="180"/>
                  </a:cubicBezTo>
                  <a:cubicBezTo>
                    <a:pt x="291" y="180"/>
                    <a:pt x="292" y="180"/>
                    <a:pt x="294" y="180"/>
                  </a:cubicBezTo>
                  <a:cubicBezTo>
                    <a:pt x="295" y="180"/>
                    <a:pt x="296" y="180"/>
                    <a:pt x="297" y="180"/>
                  </a:cubicBezTo>
                  <a:cubicBezTo>
                    <a:pt x="304" y="181"/>
                    <a:pt x="310" y="186"/>
                    <a:pt x="312" y="193"/>
                  </a:cubicBezTo>
                  <a:cubicBezTo>
                    <a:pt x="313" y="195"/>
                    <a:pt x="313" y="197"/>
                    <a:pt x="313" y="199"/>
                  </a:cubicBezTo>
                  <a:close/>
                  <a:moveTo>
                    <a:pt x="433" y="58"/>
                  </a:moveTo>
                  <a:cubicBezTo>
                    <a:pt x="432" y="58"/>
                    <a:pt x="430" y="58"/>
                    <a:pt x="429" y="58"/>
                  </a:cubicBezTo>
                  <a:cubicBezTo>
                    <a:pt x="422" y="56"/>
                    <a:pt x="417" y="51"/>
                    <a:pt x="415" y="45"/>
                  </a:cubicBezTo>
                  <a:cubicBezTo>
                    <a:pt x="414" y="43"/>
                    <a:pt x="413" y="41"/>
                    <a:pt x="413" y="39"/>
                  </a:cubicBezTo>
                  <a:cubicBezTo>
                    <a:pt x="413" y="28"/>
                    <a:pt x="422" y="19"/>
                    <a:pt x="433" y="19"/>
                  </a:cubicBezTo>
                  <a:cubicBezTo>
                    <a:pt x="444" y="19"/>
                    <a:pt x="452" y="28"/>
                    <a:pt x="452" y="39"/>
                  </a:cubicBezTo>
                  <a:cubicBezTo>
                    <a:pt x="452" y="49"/>
                    <a:pt x="444" y="58"/>
                    <a:pt x="433"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
            <p:cNvSpPr>
              <a:spLocks/>
            </p:cNvSpPr>
            <p:nvPr/>
          </p:nvSpPr>
          <p:spPr bwMode="auto">
            <a:xfrm>
              <a:off x="2604" y="1463"/>
              <a:ext cx="412" cy="202"/>
            </a:xfrm>
            <a:custGeom>
              <a:avLst/>
              <a:gdLst>
                <a:gd name="T0" fmla="*/ 551 w 582"/>
                <a:gd name="T1" fmla="*/ 222 h 285"/>
                <a:gd name="T2" fmla="*/ 533 w 582"/>
                <a:gd name="T3" fmla="*/ 227 h 285"/>
                <a:gd name="T4" fmla="*/ 305 w 582"/>
                <a:gd name="T5" fmla="*/ 111 h 285"/>
                <a:gd name="T6" fmla="*/ 305 w 582"/>
                <a:gd name="T7" fmla="*/ 0 h 285"/>
                <a:gd name="T8" fmla="*/ 277 w 582"/>
                <a:gd name="T9" fmla="*/ 0 h 285"/>
                <a:gd name="T10" fmla="*/ 277 w 582"/>
                <a:gd name="T11" fmla="*/ 111 h 285"/>
                <a:gd name="T12" fmla="*/ 49 w 582"/>
                <a:gd name="T13" fmla="*/ 227 h 285"/>
                <a:gd name="T14" fmla="*/ 31 w 582"/>
                <a:gd name="T15" fmla="*/ 222 h 285"/>
                <a:gd name="T16" fmla="*/ 0 w 582"/>
                <a:gd name="T17" fmla="*/ 254 h 285"/>
                <a:gd name="T18" fmla="*/ 31 w 582"/>
                <a:gd name="T19" fmla="*/ 285 h 285"/>
                <a:gd name="T20" fmla="*/ 63 w 582"/>
                <a:gd name="T21" fmla="*/ 254 h 285"/>
                <a:gd name="T22" fmla="*/ 62 w 582"/>
                <a:gd name="T23" fmla="*/ 251 h 285"/>
                <a:gd name="T24" fmla="*/ 277 w 582"/>
                <a:gd name="T25" fmla="*/ 142 h 285"/>
                <a:gd name="T26" fmla="*/ 277 w 582"/>
                <a:gd name="T27" fmla="*/ 225 h 285"/>
                <a:gd name="T28" fmla="*/ 260 w 582"/>
                <a:gd name="T29" fmla="*/ 254 h 285"/>
                <a:gd name="T30" fmla="*/ 291 w 582"/>
                <a:gd name="T31" fmla="*/ 285 h 285"/>
                <a:gd name="T32" fmla="*/ 322 w 582"/>
                <a:gd name="T33" fmla="*/ 254 h 285"/>
                <a:gd name="T34" fmla="*/ 305 w 582"/>
                <a:gd name="T35" fmla="*/ 225 h 285"/>
                <a:gd name="T36" fmla="*/ 305 w 582"/>
                <a:gd name="T37" fmla="*/ 142 h 285"/>
                <a:gd name="T38" fmla="*/ 520 w 582"/>
                <a:gd name="T39" fmla="*/ 251 h 285"/>
                <a:gd name="T40" fmla="*/ 519 w 582"/>
                <a:gd name="T41" fmla="*/ 254 h 285"/>
                <a:gd name="T42" fmla="*/ 551 w 582"/>
                <a:gd name="T43" fmla="*/ 285 h 285"/>
                <a:gd name="T44" fmla="*/ 582 w 582"/>
                <a:gd name="T45" fmla="*/ 254 h 285"/>
                <a:gd name="T46" fmla="*/ 551 w 582"/>
                <a:gd name="T4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2" h="285">
                  <a:moveTo>
                    <a:pt x="551" y="222"/>
                  </a:moveTo>
                  <a:cubicBezTo>
                    <a:pt x="544" y="222"/>
                    <a:pt x="538" y="224"/>
                    <a:pt x="533" y="227"/>
                  </a:cubicBezTo>
                  <a:cubicBezTo>
                    <a:pt x="305" y="111"/>
                    <a:pt x="305" y="111"/>
                    <a:pt x="305" y="111"/>
                  </a:cubicBezTo>
                  <a:cubicBezTo>
                    <a:pt x="305" y="0"/>
                    <a:pt x="305" y="0"/>
                    <a:pt x="305" y="0"/>
                  </a:cubicBezTo>
                  <a:cubicBezTo>
                    <a:pt x="277" y="0"/>
                    <a:pt x="277" y="0"/>
                    <a:pt x="277" y="0"/>
                  </a:cubicBezTo>
                  <a:cubicBezTo>
                    <a:pt x="277" y="111"/>
                    <a:pt x="277" y="111"/>
                    <a:pt x="277" y="111"/>
                  </a:cubicBezTo>
                  <a:cubicBezTo>
                    <a:pt x="49" y="227"/>
                    <a:pt x="49" y="227"/>
                    <a:pt x="49" y="227"/>
                  </a:cubicBezTo>
                  <a:cubicBezTo>
                    <a:pt x="44" y="224"/>
                    <a:pt x="38" y="222"/>
                    <a:pt x="31" y="222"/>
                  </a:cubicBezTo>
                  <a:cubicBezTo>
                    <a:pt x="14" y="222"/>
                    <a:pt x="0" y="236"/>
                    <a:pt x="0" y="254"/>
                  </a:cubicBezTo>
                  <a:cubicBezTo>
                    <a:pt x="0" y="271"/>
                    <a:pt x="14" y="285"/>
                    <a:pt x="31" y="285"/>
                  </a:cubicBezTo>
                  <a:cubicBezTo>
                    <a:pt x="49" y="285"/>
                    <a:pt x="63" y="271"/>
                    <a:pt x="63" y="254"/>
                  </a:cubicBezTo>
                  <a:cubicBezTo>
                    <a:pt x="63" y="253"/>
                    <a:pt x="62" y="252"/>
                    <a:pt x="62" y="251"/>
                  </a:cubicBezTo>
                  <a:cubicBezTo>
                    <a:pt x="277" y="142"/>
                    <a:pt x="277" y="142"/>
                    <a:pt x="277" y="142"/>
                  </a:cubicBezTo>
                  <a:cubicBezTo>
                    <a:pt x="277" y="225"/>
                    <a:pt x="277" y="225"/>
                    <a:pt x="277" y="225"/>
                  </a:cubicBezTo>
                  <a:cubicBezTo>
                    <a:pt x="267" y="230"/>
                    <a:pt x="260" y="241"/>
                    <a:pt x="260" y="254"/>
                  </a:cubicBezTo>
                  <a:cubicBezTo>
                    <a:pt x="260" y="271"/>
                    <a:pt x="274" y="285"/>
                    <a:pt x="291" y="285"/>
                  </a:cubicBezTo>
                  <a:cubicBezTo>
                    <a:pt x="308" y="285"/>
                    <a:pt x="322" y="271"/>
                    <a:pt x="322" y="254"/>
                  </a:cubicBezTo>
                  <a:cubicBezTo>
                    <a:pt x="322" y="241"/>
                    <a:pt x="315" y="230"/>
                    <a:pt x="305" y="225"/>
                  </a:cubicBezTo>
                  <a:cubicBezTo>
                    <a:pt x="305" y="142"/>
                    <a:pt x="305" y="142"/>
                    <a:pt x="305" y="142"/>
                  </a:cubicBezTo>
                  <a:cubicBezTo>
                    <a:pt x="520" y="251"/>
                    <a:pt x="520" y="251"/>
                    <a:pt x="520" y="251"/>
                  </a:cubicBezTo>
                  <a:cubicBezTo>
                    <a:pt x="519" y="252"/>
                    <a:pt x="519" y="253"/>
                    <a:pt x="519" y="254"/>
                  </a:cubicBezTo>
                  <a:cubicBezTo>
                    <a:pt x="519" y="271"/>
                    <a:pt x="534" y="285"/>
                    <a:pt x="551" y="285"/>
                  </a:cubicBezTo>
                  <a:cubicBezTo>
                    <a:pt x="568" y="285"/>
                    <a:pt x="582" y="271"/>
                    <a:pt x="582" y="254"/>
                  </a:cubicBezTo>
                  <a:cubicBezTo>
                    <a:pt x="582" y="236"/>
                    <a:pt x="568" y="222"/>
                    <a:pt x="551"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43598287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8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80000">
                                          <p:cBhvr additive="base">
                                            <p:cTn id="7" dur="1000" fill="hold"/>
                                            <p:tgtEl>
                                              <p:spTgt spid="3"/>
                                            </p:tgtEl>
                                            <p:attrNameLst>
                                              <p:attrName>ppt_x</p:attrName>
                                            </p:attrNameLst>
                                          </p:cBhvr>
                                          <p:tavLst>
                                            <p:tav tm="0">
                                              <p:val>
                                                <p:strVal val="#ppt_x"/>
                                              </p:val>
                                            </p:tav>
                                            <p:tav tm="100000">
                                              <p:val>
                                                <p:strVal val="#ppt_x"/>
                                              </p:val>
                                            </p:tav>
                                          </p:tavLst>
                                        </p:anim>
                                        <p:anim calcmode="lin" valueType="num" p14:bounceEnd="80000">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80000">
                                      <p:stCondLst>
                                        <p:cond delay="200"/>
                                      </p:stCondLst>
                                      <p:childTnLst>
                                        <p:set>
                                          <p:cBhvr>
                                            <p:cTn id="10" dur="1" fill="hold">
                                              <p:stCondLst>
                                                <p:cond delay="0"/>
                                              </p:stCondLst>
                                            </p:cTn>
                                            <p:tgtEl>
                                              <p:spTgt spid="23"/>
                                            </p:tgtEl>
                                            <p:attrNameLst>
                                              <p:attrName>style.visibility</p:attrName>
                                            </p:attrNameLst>
                                          </p:cBhvr>
                                          <p:to>
                                            <p:strVal val="visible"/>
                                          </p:to>
                                        </p:set>
                                        <p:anim calcmode="lin" valueType="num" p14:bounceEnd="80000">
                                          <p:cBhvr additive="base">
                                            <p:cTn id="11" dur="1000" fill="hold"/>
                                            <p:tgtEl>
                                              <p:spTgt spid="23"/>
                                            </p:tgtEl>
                                            <p:attrNameLst>
                                              <p:attrName>ppt_x</p:attrName>
                                            </p:attrNameLst>
                                          </p:cBhvr>
                                          <p:tavLst>
                                            <p:tav tm="0">
                                              <p:val>
                                                <p:strVal val="#ppt_x"/>
                                              </p:val>
                                            </p:tav>
                                            <p:tav tm="100000">
                                              <p:val>
                                                <p:strVal val="#ppt_x"/>
                                              </p:val>
                                            </p:tav>
                                          </p:tavLst>
                                        </p:anim>
                                        <p:anim calcmode="lin" valueType="num" p14:bounceEnd="80000">
                                          <p:cBhvr additive="base">
                                            <p:cTn id="12" dur="10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80000">
                                      <p:stCondLst>
                                        <p:cond delay="300"/>
                                      </p:stCondLst>
                                      <p:childTnLst>
                                        <p:set>
                                          <p:cBhvr>
                                            <p:cTn id="14" dur="1" fill="hold">
                                              <p:stCondLst>
                                                <p:cond delay="0"/>
                                              </p:stCondLst>
                                            </p:cTn>
                                            <p:tgtEl>
                                              <p:spTgt spid="9"/>
                                            </p:tgtEl>
                                            <p:attrNameLst>
                                              <p:attrName>style.visibility</p:attrName>
                                            </p:attrNameLst>
                                          </p:cBhvr>
                                          <p:to>
                                            <p:strVal val="visible"/>
                                          </p:to>
                                        </p:set>
                                        <p:anim calcmode="lin" valueType="num" p14:bounceEnd="80000">
                                          <p:cBhvr additive="base">
                                            <p:cTn id="15" dur="1000" fill="hold"/>
                                            <p:tgtEl>
                                              <p:spTgt spid="9"/>
                                            </p:tgtEl>
                                            <p:attrNameLst>
                                              <p:attrName>ppt_x</p:attrName>
                                            </p:attrNameLst>
                                          </p:cBhvr>
                                          <p:tavLst>
                                            <p:tav tm="0">
                                              <p:val>
                                                <p:strVal val="#ppt_x"/>
                                              </p:val>
                                            </p:tav>
                                            <p:tav tm="100000">
                                              <p:val>
                                                <p:strVal val="#ppt_x"/>
                                              </p:val>
                                            </p:tav>
                                          </p:tavLst>
                                        </p:anim>
                                        <p:anim calcmode="lin" valueType="num" p14:bounceEnd="80000">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80000">
                                      <p:stCondLst>
                                        <p:cond delay="400"/>
                                      </p:stCondLst>
                                      <p:childTnLst>
                                        <p:set>
                                          <p:cBhvr>
                                            <p:cTn id="18" dur="1" fill="hold">
                                              <p:stCondLst>
                                                <p:cond delay="0"/>
                                              </p:stCondLst>
                                            </p:cTn>
                                            <p:tgtEl>
                                              <p:spTgt spid="10"/>
                                            </p:tgtEl>
                                            <p:attrNameLst>
                                              <p:attrName>style.visibility</p:attrName>
                                            </p:attrNameLst>
                                          </p:cBhvr>
                                          <p:to>
                                            <p:strVal val="visible"/>
                                          </p:to>
                                        </p:set>
                                        <p:anim calcmode="lin" valueType="num" p14:bounceEnd="80000">
                                          <p:cBhvr additive="base">
                                            <p:cTn id="19" dur="1000" fill="hold"/>
                                            <p:tgtEl>
                                              <p:spTgt spid="10"/>
                                            </p:tgtEl>
                                            <p:attrNameLst>
                                              <p:attrName>ppt_x</p:attrName>
                                            </p:attrNameLst>
                                          </p:cBhvr>
                                          <p:tavLst>
                                            <p:tav tm="0">
                                              <p:val>
                                                <p:strVal val="#ppt_x"/>
                                              </p:val>
                                            </p:tav>
                                            <p:tav tm="100000">
                                              <p:val>
                                                <p:strVal val="#ppt_x"/>
                                              </p:val>
                                            </p:tav>
                                          </p:tavLst>
                                        </p:anim>
                                        <p:anim calcmode="lin" valueType="num" p14:bounceEnd="80000">
                                          <p:cBhvr additive="base">
                                            <p:cTn id="20" dur="10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80000">
                                      <p:stCondLst>
                                        <p:cond delay="500"/>
                                      </p:stCondLst>
                                      <p:childTnLst>
                                        <p:set>
                                          <p:cBhvr>
                                            <p:cTn id="22" dur="1" fill="hold">
                                              <p:stCondLst>
                                                <p:cond delay="0"/>
                                              </p:stCondLst>
                                            </p:cTn>
                                            <p:tgtEl>
                                              <p:spTgt spid="8"/>
                                            </p:tgtEl>
                                            <p:attrNameLst>
                                              <p:attrName>style.visibility</p:attrName>
                                            </p:attrNameLst>
                                          </p:cBhvr>
                                          <p:to>
                                            <p:strVal val="visible"/>
                                          </p:to>
                                        </p:set>
                                        <p:anim calcmode="lin" valueType="num" p14:bounceEnd="80000">
                                          <p:cBhvr additive="base">
                                            <p:cTn id="23" dur="1000" fill="hold"/>
                                            <p:tgtEl>
                                              <p:spTgt spid="8"/>
                                            </p:tgtEl>
                                            <p:attrNameLst>
                                              <p:attrName>ppt_x</p:attrName>
                                            </p:attrNameLst>
                                          </p:cBhvr>
                                          <p:tavLst>
                                            <p:tav tm="0">
                                              <p:val>
                                                <p:strVal val="#ppt_x"/>
                                              </p:val>
                                            </p:tav>
                                            <p:tav tm="100000">
                                              <p:val>
                                                <p:strVal val="#ppt_x"/>
                                              </p:val>
                                            </p:tav>
                                          </p:tavLst>
                                        </p:anim>
                                        <p:anim calcmode="lin" valueType="num" p14:bounceEnd="80000">
                                          <p:cBhvr additive="base">
                                            <p:cTn id="24" dur="10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14:presetBounceEnd="80000">
                                      <p:stCondLst>
                                        <p:cond delay="600"/>
                                      </p:stCondLst>
                                      <p:childTnLst>
                                        <p:set>
                                          <p:cBhvr>
                                            <p:cTn id="26" dur="1" fill="hold">
                                              <p:stCondLst>
                                                <p:cond delay="0"/>
                                              </p:stCondLst>
                                            </p:cTn>
                                            <p:tgtEl>
                                              <p:spTgt spid="52"/>
                                            </p:tgtEl>
                                            <p:attrNameLst>
                                              <p:attrName>style.visibility</p:attrName>
                                            </p:attrNameLst>
                                          </p:cBhvr>
                                          <p:to>
                                            <p:strVal val="visible"/>
                                          </p:to>
                                        </p:set>
                                        <p:anim calcmode="lin" valueType="num" p14:bounceEnd="80000">
                                          <p:cBhvr additive="base">
                                            <p:cTn id="27" dur="1000" fill="hold"/>
                                            <p:tgtEl>
                                              <p:spTgt spid="52"/>
                                            </p:tgtEl>
                                            <p:attrNameLst>
                                              <p:attrName>ppt_x</p:attrName>
                                            </p:attrNameLst>
                                          </p:cBhvr>
                                          <p:tavLst>
                                            <p:tav tm="0">
                                              <p:val>
                                                <p:strVal val="#ppt_x"/>
                                              </p:val>
                                            </p:tav>
                                            <p:tav tm="100000">
                                              <p:val>
                                                <p:strVal val="#ppt_x"/>
                                              </p:val>
                                            </p:tav>
                                          </p:tavLst>
                                        </p:anim>
                                        <p:anim calcmode="lin" valueType="num" p14:bounceEnd="80000">
                                          <p:cBhvr additive="base">
                                            <p:cTn id="28" dur="1000" fill="hold"/>
                                            <p:tgtEl>
                                              <p:spTgt spid="5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80000">
                                      <p:stCondLst>
                                        <p:cond delay="700"/>
                                      </p:stCondLst>
                                      <p:childTnLst>
                                        <p:set>
                                          <p:cBhvr>
                                            <p:cTn id="30" dur="1" fill="hold">
                                              <p:stCondLst>
                                                <p:cond delay="0"/>
                                              </p:stCondLst>
                                            </p:cTn>
                                            <p:tgtEl>
                                              <p:spTgt spid="18"/>
                                            </p:tgtEl>
                                            <p:attrNameLst>
                                              <p:attrName>style.visibility</p:attrName>
                                            </p:attrNameLst>
                                          </p:cBhvr>
                                          <p:to>
                                            <p:strVal val="visible"/>
                                          </p:to>
                                        </p:set>
                                        <p:anim calcmode="lin" valueType="num" p14:bounceEnd="80000">
                                          <p:cBhvr additive="base">
                                            <p:cTn id="31" dur="1000" fill="hold"/>
                                            <p:tgtEl>
                                              <p:spTgt spid="18"/>
                                            </p:tgtEl>
                                            <p:attrNameLst>
                                              <p:attrName>ppt_x</p:attrName>
                                            </p:attrNameLst>
                                          </p:cBhvr>
                                          <p:tavLst>
                                            <p:tav tm="0">
                                              <p:val>
                                                <p:strVal val="#ppt_x"/>
                                              </p:val>
                                            </p:tav>
                                            <p:tav tm="100000">
                                              <p:val>
                                                <p:strVal val="#ppt_x"/>
                                              </p:val>
                                            </p:tav>
                                          </p:tavLst>
                                        </p:anim>
                                        <p:anim calcmode="lin" valueType="num" p14:bounceEnd="80000">
                                          <p:cBhvr additive="base">
                                            <p:cTn id="32" dur="10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14:presetBounceEnd="80000">
                                      <p:stCondLst>
                                        <p:cond delay="800"/>
                                      </p:stCondLst>
                                      <p:childTnLst>
                                        <p:set>
                                          <p:cBhvr>
                                            <p:cTn id="34" dur="1" fill="hold">
                                              <p:stCondLst>
                                                <p:cond delay="0"/>
                                              </p:stCondLst>
                                            </p:cTn>
                                            <p:tgtEl>
                                              <p:spTgt spid="19"/>
                                            </p:tgtEl>
                                            <p:attrNameLst>
                                              <p:attrName>style.visibility</p:attrName>
                                            </p:attrNameLst>
                                          </p:cBhvr>
                                          <p:to>
                                            <p:strVal val="visible"/>
                                          </p:to>
                                        </p:set>
                                        <p:anim calcmode="lin" valueType="num" p14:bounceEnd="80000">
                                          <p:cBhvr additive="base">
                                            <p:cTn id="35" dur="1000" fill="hold"/>
                                            <p:tgtEl>
                                              <p:spTgt spid="19"/>
                                            </p:tgtEl>
                                            <p:attrNameLst>
                                              <p:attrName>ppt_x</p:attrName>
                                            </p:attrNameLst>
                                          </p:cBhvr>
                                          <p:tavLst>
                                            <p:tav tm="0">
                                              <p:val>
                                                <p:strVal val="#ppt_x"/>
                                              </p:val>
                                            </p:tav>
                                            <p:tav tm="100000">
                                              <p:val>
                                                <p:strVal val="#ppt_x"/>
                                              </p:val>
                                            </p:tav>
                                          </p:tavLst>
                                        </p:anim>
                                        <p:anim calcmode="lin" valueType="num" p14:bounceEnd="80000">
                                          <p:cBhvr additive="base">
                                            <p:cTn id="36" dur="10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14:presetBounceEnd="80000">
                                      <p:stCondLst>
                                        <p:cond delay="900"/>
                                      </p:stCondLst>
                                      <p:childTnLst>
                                        <p:set>
                                          <p:cBhvr>
                                            <p:cTn id="38" dur="1" fill="hold">
                                              <p:stCondLst>
                                                <p:cond delay="0"/>
                                              </p:stCondLst>
                                            </p:cTn>
                                            <p:tgtEl>
                                              <p:spTgt spid="17"/>
                                            </p:tgtEl>
                                            <p:attrNameLst>
                                              <p:attrName>style.visibility</p:attrName>
                                            </p:attrNameLst>
                                          </p:cBhvr>
                                          <p:to>
                                            <p:strVal val="visible"/>
                                          </p:to>
                                        </p:set>
                                        <p:anim calcmode="lin" valueType="num" p14:bounceEnd="80000">
                                          <p:cBhvr additive="base">
                                            <p:cTn id="39" dur="1000" fill="hold"/>
                                            <p:tgtEl>
                                              <p:spTgt spid="17"/>
                                            </p:tgtEl>
                                            <p:attrNameLst>
                                              <p:attrName>ppt_x</p:attrName>
                                            </p:attrNameLst>
                                          </p:cBhvr>
                                          <p:tavLst>
                                            <p:tav tm="0">
                                              <p:val>
                                                <p:strVal val="#ppt_x"/>
                                              </p:val>
                                            </p:tav>
                                            <p:tav tm="100000">
                                              <p:val>
                                                <p:strVal val="#ppt_x"/>
                                              </p:val>
                                            </p:tav>
                                          </p:tavLst>
                                        </p:anim>
                                        <p:anim calcmode="lin" valueType="num" p14:bounceEnd="80000">
                                          <p:cBhvr additive="base">
                                            <p:cTn id="40" dur="10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14:presetBounceEnd="80000">
                                      <p:stCondLst>
                                        <p:cond delay="1000"/>
                                      </p:stCondLst>
                                      <p:childTnLst>
                                        <p:set>
                                          <p:cBhvr>
                                            <p:cTn id="42" dur="1" fill="hold">
                                              <p:stCondLst>
                                                <p:cond delay="0"/>
                                              </p:stCondLst>
                                            </p:cTn>
                                            <p:tgtEl>
                                              <p:spTgt spid="40"/>
                                            </p:tgtEl>
                                            <p:attrNameLst>
                                              <p:attrName>style.visibility</p:attrName>
                                            </p:attrNameLst>
                                          </p:cBhvr>
                                          <p:to>
                                            <p:strVal val="visible"/>
                                          </p:to>
                                        </p:set>
                                        <p:anim calcmode="lin" valueType="num" p14:bounceEnd="80000">
                                          <p:cBhvr additive="base">
                                            <p:cTn id="43" dur="1000" fill="hold"/>
                                            <p:tgtEl>
                                              <p:spTgt spid="40"/>
                                            </p:tgtEl>
                                            <p:attrNameLst>
                                              <p:attrName>ppt_x</p:attrName>
                                            </p:attrNameLst>
                                          </p:cBhvr>
                                          <p:tavLst>
                                            <p:tav tm="0">
                                              <p:val>
                                                <p:strVal val="#ppt_x"/>
                                              </p:val>
                                            </p:tav>
                                            <p:tav tm="100000">
                                              <p:val>
                                                <p:strVal val="#ppt_x"/>
                                              </p:val>
                                            </p:tav>
                                          </p:tavLst>
                                        </p:anim>
                                        <p:anim calcmode="lin" valueType="num" p14:bounceEnd="80000">
                                          <p:cBhvr additive="base">
                                            <p:cTn id="44" dur="1000" fill="hold"/>
                                            <p:tgtEl>
                                              <p:spTgt spid="4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14:presetBounceEnd="80000">
                                      <p:stCondLst>
                                        <p:cond delay="1100"/>
                                      </p:stCondLst>
                                      <p:childTnLst>
                                        <p:set>
                                          <p:cBhvr>
                                            <p:cTn id="46" dur="1" fill="hold">
                                              <p:stCondLst>
                                                <p:cond delay="0"/>
                                              </p:stCondLst>
                                            </p:cTn>
                                            <p:tgtEl>
                                              <p:spTgt spid="12"/>
                                            </p:tgtEl>
                                            <p:attrNameLst>
                                              <p:attrName>style.visibility</p:attrName>
                                            </p:attrNameLst>
                                          </p:cBhvr>
                                          <p:to>
                                            <p:strVal val="visible"/>
                                          </p:to>
                                        </p:set>
                                        <p:anim calcmode="lin" valueType="num" p14:bounceEnd="80000">
                                          <p:cBhvr additive="base">
                                            <p:cTn id="47" dur="1000" fill="hold"/>
                                            <p:tgtEl>
                                              <p:spTgt spid="12"/>
                                            </p:tgtEl>
                                            <p:attrNameLst>
                                              <p:attrName>ppt_x</p:attrName>
                                            </p:attrNameLst>
                                          </p:cBhvr>
                                          <p:tavLst>
                                            <p:tav tm="0">
                                              <p:val>
                                                <p:strVal val="#ppt_x"/>
                                              </p:val>
                                            </p:tav>
                                            <p:tav tm="100000">
                                              <p:val>
                                                <p:strVal val="#ppt_x"/>
                                              </p:val>
                                            </p:tav>
                                          </p:tavLst>
                                        </p:anim>
                                        <p:anim calcmode="lin" valueType="num" p14:bounceEnd="80000">
                                          <p:cBhvr additive="base">
                                            <p:cTn id="48" dur="1000" fill="hold"/>
                                            <p:tgtEl>
                                              <p:spTgt spid="12"/>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14:presetBounceEnd="80000">
                                      <p:stCondLst>
                                        <p:cond delay="1200"/>
                                      </p:stCondLst>
                                      <p:childTnLst>
                                        <p:set>
                                          <p:cBhvr>
                                            <p:cTn id="50" dur="1" fill="hold">
                                              <p:stCondLst>
                                                <p:cond delay="0"/>
                                              </p:stCondLst>
                                            </p:cTn>
                                            <p:tgtEl>
                                              <p:spTgt spid="13"/>
                                            </p:tgtEl>
                                            <p:attrNameLst>
                                              <p:attrName>style.visibility</p:attrName>
                                            </p:attrNameLst>
                                          </p:cBhvr>
                                          <p:to>
                                            <p:strVal val="visible"/>
                                          </p:to>
                                        </p:set>
                                        <p:anim calcmode="lin" valueType="num" p14:bounceEnd="80000">
                                          <p:cBhvr additive="base">
                                            <p:cTn id="51" dur="1000" fill="hold"/>
                                            <p:tgtEl>
                                              <p:spTgt spid="13"/>
                                            </p:tgtEl>
                                            <p:attrNameLst>
                                              <p:attrName>ppt_x</p:attrName>
                                            </p:attrNameLst>
                                          </p:cBhvr>
                                          <p:tavLst>
                                            <p:tav tm="0">
                                              <p:val>
                                                <p:strVal val="#ppt_x"/>
                                              </p:val>
                                            </p:tav>
                                            <p:tav tm="100000">
                                              <p:val>
                                                <p:strVal val="#ppt_x"/>
                                              </p:val>
                                            </p:tav>
                                          </p:tavLst>
                                        </p:anim>
                                        <p:anim calcmode="lin" valueType="num" p14:bounceEnd="80000">
                                          <p:cBhvr additive="base">
                                            <p:cTn id="52" dur="10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14:presetBounceEnd="80000">
                                      <p:stCondLst>
                                        <p:cond delay="1300"/>
                                      </p:stCondLst>
                                      <p:childTnLst>
                                        <p:set>
                                          <p:cBhvr>
                                            <p:cTn id="54" dur="1" fill="hold">
                                              <p:stCondLst>
                                                <p:cond delay="0"/>
                                              </p:stCondLst>
                                            </p:cTn>
                                            <p:tgtEl>
                                              <p:spTgt spid="11"/>
                                            </p:tgtEl>
                                            <p:attrNameLst>
                                              <p:attrName>style.visibility</p:attrName>
                                            </p:attrNameLst>
                                          </p:cBhvr>
                                          <p:to>
                                            <p:strVal val="visible"/>
                                          </p:to>
                                        </p:set>
                                        <p:anim calcmode="lin" valueType="num" p14:bounceEnd="80000">
                                          <p:cBhvr additive="base">
                                            <p:cTn id="55" dur="1000" fill="hold"/>
                                            <p:tgtEl>
                                              <p:spTgt spid="11"/>
                                            </p:tgtEl>
                                            <p:attrNameLst>
                                              <p:attrName>ppt_x</p:attrName>
                                            </p:attrNameLst>
                                          </p:cBhvr>
                                          <p:tavLst>
                                            <p:tav tm="0">
                                              <p:val>
                                                <p:strVal val="#ppt_x"/>
                                              </p:val>
                                            </p:tav>
                                            <p:tav tm="100000">
                                              <p:val>
                                                <p:strVal val="#ppt_x"/>
                                              </p:val>
                                            </p:tav>
                                          </p:tavLst>
                                        </p:anim>
                                        <p:anim calcmode="lin" valueType="num" p14:bounceEnd="80000">
                                          <p:cBhvr additive="base">
                                            <p:cTn id="56" dur="1000" fill="hold"/>
                                            <p:tgtEl>
                                              <p:spTgt spid="11"/>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14:presetBounceEnd="80000">
                                      <p:stCondLst>
                                        <p:cond delay="1400"/>
                                      </p:stCondLst>
                                      <p:childTnLst>
                                        <p:set>
                                          <p:cBhvr>
                                            <p:cTn id="58" dur="1" fill="hold">
                                              <p:stCondLst>
                                                <p:cond delay="0"/>
                                              </p:stCondLst>
                                            </p:cTn>
                                            <p:tgtEl>
                                              <p:spTgt spid="60"/>
                                            </p:tgtEl>
                                            <p:attrNameLst>
                                              <p:attrName>style.visibility</p:attrName>
                                            </p:attrNameLst>
                                          </p:cBhvr>
                                          <p:to>
                                            <p:strVal val="visible"/>
                                          </p:to>
                                        </p:set>
                                        <p:anim calcmode="lin" valueType="num" p14:bounceEnd="80000">
                                          <p:cBhvr additive="base">
                                            <p:cTn id="59" dur="1000" fill="hold"/>
                                            <p:tgtEl>
                                              <p:spTgt spid="60"/>
                                            </p:tgtEl>
                                            <p:attrNameLst>
                                              <p:attrName>ppt_x</p:attrName>
                                            </p:attrNameLst>
                                          </p:cBhvr>
                                          <p:tavLst>
                                            <p:tav tm="0">
                                              <p:val>
                                                <p:strVal val="#ppt_x"/>
                                              </p:val>
                                            </p:tav>
                                            <p:tav tm="100000">
                                              <p:val>
                                                <p:strVal val="#ppt_x"/>
                                              </p:val>
                                            </p:tav>
                                          </p:tavLst>
                                        </p:anim>
                                        <p:anim calcmode="lin" valueType="num" p14:bounceEnd="80000">
                                          <p:cBhvr additive="base">
                                            <p:cTn id="60" dur="1000" fill="hold"/>
                                            <p:tgtEl>
                                              <p:spTgt spid="6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14:presetBounceEnd="80000">
                                      <p:stCondLst>
                                        <p:cond delay="1500"/>
                                      </p:stCondLst>
                                      <p:childTnLst>
                                        <p:set>
                                          <p:cBhvr>
                                            <p:cTn id="62" dur="1" fill="hold">
                                              <p:stCondLst>
                                                <p:cond delay="0"/>
                                              </p:stCondLst>
                                            </p:cTn>
                                            <p:tgtEl>
                                              <p:spTgt spid="21"/>
                                            </p:tgtEl>
                                            <p:attrNameLst>
                                              <p:attrName>style.visibility</p:attrName>
                                            </p:attrNameLst>
                                          </p:cBhvr>
                                          <p:to>
                                            <p:strVal val="visible"/>
                                          </p:to>
                                        </p:set>
                                        <p:anim calcmode="lin" valueType="num" p14:bounceEnd="80000">
                                          <p:cBhvr additive="base">
                                            <p:cTn id="63" dur="1000" fill="hold"/>
                                            <p:tgtEl>
                                              <p:spTgt spid="21"/>
                                            </p:tgtEl>
                                            <p:attrNameLst>
                                              <p:attrName>ppt_x</p:attrName>
                                            </p:attrNameLst>
                                          </p:cBhvr>
                                          <p:tavLst>
                                            <p:tav tm="0">
                                              <p:val>
                                                <p:strVal val="#ppt_x"/>
                                              </p:val>
                                            </p:tav>
                                            <p:tav tm="100000">
                                              <p:val>
                                                <p:strVal val="#ppt_x"/>
                                              </p:val>
                                            </p:tav>
                                          </p:tavLst>
                                        </p:anim>
                                        <p:anim calcmode="lin" valueType="num" p14:bounceEnd="80000">
                                          <p:cBhvr additive="base">
                                            <p:cTn id="64" dur="1000" fill="hold"/>
                                            <p:tgtEl>
                                              <p:spTgt spid="21"/>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14:presetBounceEnd="80000">
                                      <p:stCondLst>
                                        <p:cond delay="1600"/>
                                      </p:stCondLst>
                                      <p:childTnLst>
                                        <p:set>
                                          <p:cBhvr>
                                            <p:cTn id="66" dur="1" fill="hold">
                                              <p:stCondLst>
                                                <p:cond delay="0"/>
                                              </p:stCondLst>
                                            </p:cTn>
                                            <p:tgtEl>
                                              <p:spTgt spid="22"/>
                                            </p:tgtEl>
                                            <p:attrNameLst>
                                              <p:attrName>style.visibility</p:attrName>
                                            </p:attrNameLst>
                                          </p:cBhvr>
                                          <p:to>
                                            <p:strVal val="visible"/>
                                          </p:to>
                                        </p:set>
                                        <p:anim calcmode="lin" valueType="num" p14:bounceEnd="80000">
                                          <p:cBhvr additive="base">
                                            <p:cTn id="67" dur="1000" fill="hold"/>
                                            <p:tgtEl>
                                              <p:spTgt spid="22"/>
                                            </p:tgtEl>
                                            <p:attrNameLst>
                                              <p:attrName>ppt_x</p:attrName>
                                            </p:attrNameLst>
                                          </p:cBhvr>
                                          <p:tavLst>
                                            <p:tav tm="0">
                                              <p:val>
                                                <p:strVal val="#ppt_x"/>
                                              </p:val>
                                            </p:tav>
                                            <p:tav tm="100000">
                                              <p:val>
                                                <p:strVal val="#ppt_x"/>
                                              </p:val>
                                            </p:tav>
                                          </p:tavLst>
                                        </p:anim>
                                        <p:anim calcmode="lin" valueType="num" p14:bounceEnd="80000">
                                          <p:cBhvr additive="base">
                                            <p:cTn id="68" dur="10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14:presetBounceEnd="80000">
                                      <p:stCondLst>
                                        <p:cond delay="1700"/>
                                      </p:stCondLst>
                                      <p:childTnLst>
                                        <p:set>
                                          <p:cBhvr>
                                            <p:cTn id="70" dur="1" fill="hold">
                                              <p:stCondLst>
                                                <p:cond delay="0"/>
                                              </p:stCondLst>
                                            </p:cTn>
                                            <p:tgtEl>
                                              <p:spTgt spid="20"/>
                                            </p:tgtEl>
                                            <p:attrNameLst>
                                              <p:attrName>style.visibility</p:attrName>
                                            </p:attrNameLst>
                                          </p:cBhvr>
                                          <p:to>
                                            <p:strVal val="visible"/>
                                          </p:to>
                                        </p:set>
                                        <p:anim calcmode="lin" valueType="num" p14:bounceEnd="80000">
                                          <p:cBhvr additive="base">
                                            <p:cTn id="71" dur="1000" fill="hold"/>
                                            <p:tgtEl>
                                              <p:spTgt spid="20"/>
                                            </p:tgtEl>
                                            <p:attrNameLst>
                                              <p:attrName>ppt_x</p:attrName>
                                            </p:attrNameLst>
                                          </p:cBhvr>
                                          <p:tavLst>
                                            <p:tav tm="0">
                                              <p:val>
                                                <p:strVal val="#ppt_x"/>
                                              </p:val>
                                            </p:tav>
                                            <p:tav tm="100000">
                                              <p:val>
                                                <p:strVal val="#ppt_x"/>
                                              </p:val>
                                            </p:tav>
                                          </p:tavLst>
                                        </p:anim>
                                        <p:anim calcmode="lin" valueType="num" p14:bounceEnd="80000">
                                          <p:cBhvr additive="base">
                                            <p:cTn id="72"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1" grpId="0"/>
          <p:bldP spid="12" grpId="0"/>
          <p:bldP spid="17" grpId="0"/>
          <p:bldP spid="18" grpId="0"/>
          <p:bldP spid="20" grpId="0"/>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0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ppt_x"/>
                                              </p:val>
                                            </p:tav>
                                            <p:tav tm="100000">
                                              <p:val>
                                                <p:strVal val="#ppt_x"/>
                                              </p:val>
                                            </p:tav>
                                          </p:tavLst>
                                        </p:anim>
                                        <p:anim calcmode="lin" valueType="num">
                                          <p:cBhvr additive="base">
                                            <p:cTn id="12" dur="10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3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4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5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1000" fill="hold"/>
                                            <p:tgtEl>
                                              <p:spTgt spid="8"/>
                                            </p:tgtEl>
                                            <p:attrNameLst>
                                              <p:attrName>ppt_x</p:attrName>
                                            </p:attrNameLst>
                                          </p:cBhvr>
                                          <p:tavLst>
                                            <p:tav tm="0">
                                              <p:val>
                                                <p:strVal val="#ppt_x"/>
                                              </p:val>
                                            </p:tav>
                                            <p:tav tm="100000">
                                              <p:val>
                                                <p:strVal val="#ppt_x"/>
                                              </p:val>
                                            </p:tav>
                                          </p:tavLst>
                                        </p:anim>
                                        <p:anim calcmode="lin" valueType="num">
                                          <p:cBhvr additive="base">
                                            <p:cTn id="24" dur="10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60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1000" fill="hold"/>
                                            <p:tgtEl>
                                              <p:spTgt spid="52"/>
                                            </p:tgtEl>
                                            <p:attrNameLst>
                                              <p:attrName>ppt_x</p:attrName>
                                            </p:attrNameLst>
                                          </p:cBhvr>
                                          <p:tavLst>
                                            <p:tav tm="0">
                                              <p:val>
                                                <p:strVal val="#ppt_x"/>
                                              </p:val>
                                            </p:tav>
                                            <p:tav tm="100000">
                                              <p:val>
                                                <p:strVal val="#ppt_x"/>
                                              </p:val>
                                            </p:tav>
                                          </p:tavLst>
                                        </p:anim>
                                        <p:anim calcmode="lin" valueType="num">
                                          <p:cBhvr additive="base">
                                            <p:cTn id="28" dur="1000" fill="hold"/>
                                            <p:tgtEl>
                                              <p:spTgt spid="5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70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80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1000" fill="hold"/>
                                            <p:tgtEl>
                                              <p:spTgt spid="19"/>
                                            </p:tgtEl>
                                            <p:attrNameLst>
                                              <p:attrName>ppt_x</p:attrName>
                                            </p:attrNameLst>
                                          </p:cBhvr>
                                          <p:tavLst>
                                            <p:tav tm="0">
                                              <p:val>
                                                <p:strVal val="#ppt_x"/>
                                              </p:val>
                                            </p:tav>
                                            <p:tav tm="100000">
                                              <p:val>
                                                <p:strVal val="#ppt_x"/>
                                              </p:val>
                                            </p:tav>
                                          </p:tavLst>
                                        </p:anim>
                                        <p:anim calcmode="lin" valueType="num">
                                          <p:cBhvr additive="base">
                                            <p:cTn id="36" dur="10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90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1000" fill="hold"/>
                                            <p:tgtEl>
                                              <p:spTgt spid="17"/>
                                            </p:tgtEl>
                                            <p:attrNameLst>
                                              <p:attrName>ppt_x</p:attrName>
                                            </p:attrNameLst>
                                          </p:cBhvr>
                                          <p:tavLst>
                                            <p:tav tm="0">
                                              <p:val>
                                                <p:strVal val="#ppt_x"/>
                                              </p:val>
                                            </p:tav>
                                            <p:tav tm="100000">
                                              <p:val>
                                                <p:strVal val="#ppt_x"/>
                                              </p:val>
                                            </p:tav>
                                          </p:tavLst>
                                        </p:anim>
                                        <p:anim calcmode="lin" valueType="num">
                                          <p:cBhvr additive="base">
                                            <p:cTn id="40" dur="10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100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1000" fill="hold"/>
                                            <p:tgtEl>
                                              <p:spTgt spid="40"/>
                                            </p:tgtEl>
                                            <p:attrNameLst>
                                              <p:attrName>ppt_x</p:attrName>
                                            </p:attrNameLst>
                                          </p:cBhvr>
                                          <p:tavLst>
                                            <p:tav tm="0">
                                              <p:val>
                                                <p:strVal val="#ppt_x"/>
                                              </p:val>
                                            </p:tav>
                                            <p:tav tm="100000">
                                              <p:val>
                                                <p:strVal val="#ppt_x"/>
                                              </p:val>
                                            </p:tav>
                                          </p:tavLst>
                                        </p:anim>
                                        <p:anim calcmode="lin" valueType="num">
                                          <p:cBhvr additive="base">
                                            <p:cTn id="44" dur="1000" fill="hold"/>
                                            <p:tgtEl>
                                              <p:spTgt spid="4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110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1000" fill="hold"/>
                                            <p:tgtEl>
                                              <p:spTgt spid="12"/>
                                            </p:tgtEl>
                                            <p:attrNameLst>
                                              <p:attrName>ppt_x</p:attrName>
                                            </p:attrNameLst>
                                          </p:cBhvr>
                                          <p:tavLst>
                                            <p:tav tm="0">
                                              <p:val>
                                                <p:strVal val="#ppt_x"/>
                                              </p:val>
                                            </p:tav>
                                            <p:tav tm="100000">
                                              <p:val>
                                                <p:strVal val="#ppt_x"/>
                                              </p:val>
                                            </p:tav>
                                          </p:tavLst>
                                        </p:anim>
                                        <p:anim calcmode="lin" valueType="num">
                                          <p:cBhvr additive="base">
                                            <p:cTn id="48" dur="1000" fill="hold"/>
                                            <p:tgtEl>
                                              <p:spTgt spid="12"/>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120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1000" fill="hold"/>
                                            <p:tgtEl>
                                              <p:spTgt spid="13"/>
                                            </p:tgtEl>
                                            <p:attrNameLst>
                                              <p:attrName>ppt_x</p:attrName>
                                            </p:attrNameLst>
                                          </p:cBhvr>
                                          <p:tavLst>
                                            <p:tav tm="0">
                                              <p:val>
                                                <p:strVal val="#ppt_x"/>
                                              </p:val>
                                            </p:tav>
                                            <p:tav tm="100000">
                                              <p:val>
                                                <p:strVal val="#ppt_x"/>
                                              </p:val>
                                            </p:tav>
                                          </p:tavLst>
                                        </p:anim>
                                        <p:anim calcmode="lin" valueType="num">
                                          <p:cBhvr additive="base">
                                            <p:cTn id="52" dur="10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130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1000" fill="hold"/>
                                            <p:tgtEl>
                                              <p:spTgt spid="11"/>
                                            </p:tgtEl>
                                            <p:attrNameLst>
                                              <p:attrName>ppt_x</p:attrName>
                                            </p:attrNameLst>
                                          </p:cBhvr>
                                          <p:tavLst>
                                            <p:tav tm="0">
                                              <p:val>
                                                <p:strVal val="#ppt_x"/>
                                              </p:val>
                                            </p:tav>
                                            <p:tav tm="100000">
                                              <p:val>
                                                <p:strVal val="#ppt_x"/>
                                              </p:val>
                                            </p:tav>
                                          </p:tavLst>
                                        </p:anim>
                                        <p:anim calcmode="lin" valueType="num">
                                          <p:cBhvr additive="base">
                                            <p:cTn id="56" dur="1000" fill="hold"/>
                                            <p:tgtEl>
                                              <p:spTgt spid="11"/>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1400"/>
                                      </p:stCondLst>
                                      <p:childTnLst>
                                        <p:set>
                                          <p:cBhvr>
                                            <p:cTn id="58" dur="1" fill="hold">
                                              <p:stCondLst>
                                                <p:cond delay="0"/>
                                              </p:stCondLst>
                                            </p:cTn>
                                            <p:tgtEl>
                                              <p:spTgt spid="60"/>
                                            </p:tgtEl>
                                            <p:attrNameLst>
                                              <p:attrName>style.visibility</p:attrName>
                                            </p:attrNameLst>
                                          </p:cBhvr>
                                          <p:to>
                                            <p:strVal val="visible"/>
                                          </p:to>
                                        </p:set>
                                        <p:anim calcmode="lin" valueType="num">
                                          <p:cBhvr additive="base">
                                            <p:cTn id="59" dur="1000" fill="hold"/>
                                            <p:tgtEl>
                                              <p:spTgt spid="60"/>
                                            </p:tgtEl>
                                            <p:attrNameLst>
                                              <p:attrName>ppt_x</p:attrName>
                                            </p:attrNameLst>
                                          </p:cBhvr>
                                          <p:tavLst>
                                            <p:tav tm="0">
                                              <p:val>
                                                <p:strVal val="#ppt_x"/>
                                              </p:val>
                                            </p:tav>
                                            <p:tav tm="100000">
                                              <p:val>
                                                <p:strVal val="#ppt_x"/>
                                              </p:val>
                                            </p:tav>
                                          </p:tavLst>
                                        </p:anim>
                                        <p:anim calcmode="lin" valueType="num">
                                          <p:cBhvr additive="base">
                                            <p:cTn id="60" dur="1000" fill="hold"/>
                                            <p:tgtEl>
                                              <p:spTgt spid="6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150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1000" fill="hold"/>
                                            <p:tgtEl>
                                              <p:spTgt spid="21"/>
                                            </p:tgtEl>
                                            <p:attrNameLst>
                                              <p:attrName>ppt_x</p:attrName>
                                            </p:attrNameLst>
                                          </p:cBhvr>
                                          <p:tavLst>
                                            <p:tav tm="0">
                                              <p:val>
                                                <p:strVal val="#ppt_x"/>
                                              </p:val>
                                            </p:tav>
                                            <p:tav tm="100000">
                                              <p:val>
                                                <p:strVal val="#ppt_x"/>
                                              </p:val>
                                            </p:tav>
                                          </p:tavLst>
                                        </p:anim>
                                        <p:anim calcmode="lin" valueType="num">
                                          <p:cBhvr additive="base">
                                            <p:cTn id="64" dur="1000" fill="hold"/>
                                            <p:tgtEl>
                                              <p:spTgt spid="21"/>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160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1000" fill="hold"/>
                                            <p:tgtEl>
                                              <p:spTgt spid="22"/>
                                            </p:tgtEl>
                                            <p:attrNameLst>
                                              <p:attrName>ppt_x</p:attrName>
                                            </p:attrNameLst>
                                          </p:cBhvr>
                                          <p:tavLst>
                                            <p:tav tm="0">
                                              <p:val>
                                                <p:strVal val="#ppt_x"/>
                                              </p:val>
                                            </p:tav>
                                            <p:tav tm="100000">
                                              <p:val>
                                                <p:strVal val="#ppt_x"/>
                                              </p:val>
                                            </p:tav>
                                          </p:tavLst>
                                        </p:anim>
                                        <p:anim calcmode="lin" valueType="num">
                                          <p:cBhvr additive="base">
                                            <p:cTn id="68" dur="10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170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1000" fill="hold"/>
                                            <p:tgtEl>
                                              <p:spTgt spid="20"/>
                                            </p:tgtEl>
                                            <p:attrNameLst>
                                              <p:attrName>ppt_x</p:attrName>
                                            </p:attrNameLst>
                                          </p:cBhvr>
                                          <p:tavLst>
                                            <p:tav tm="0">
                                              <p:val>
                                                <p:strVal val="#ppt_x"/>
                                              </p:val>
                                            </p:tav>
                                            <p:tav tm="100000">
                                              <p:val>
                                                <p:strVal val="#ppt_x"/>
                                              </p:val>
                                            </p:tav>
                                          </p:tavLst>
                                        </p:anim>
                                        <p:anim calcmode="lin" valueType="num">
                                          <p:cBhvr additive="base">
                                            <p:cTn id="72"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1" grpId="0"/>
          <p:bldP spid="12" grpId="0"/>
          <p:bldP spid="17" grpId="0"/>
          <p:bldP spid="18" grpId="0"/>
          <p:bldP spid="20" grpId="0"/>
          <p:bldP spid="21"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8804" y="2521308"/>
            <a:ext cx="3313645" cy="1863925"/>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343" y="2520580"/>
            <a:ext cx="3316234" cy="1865381"/>
          </a:xfrm>
          <a:prstGeom prst="rect">
            <a:avLst/>
          </a:prstGeom>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02676" y="2521308"/>
            <a:ext cx="3313645" cy="1863925"/>
          </a:xfrm>
          <a:prstGeom prst="rect">
            <a:avLst/>
          </a:prstGeom>
        </p:spPr>
      </p:pic>
      <p:grpSp>
        <p:nvGrpSpPr>
          <p:cNvPr id="4" name="组合 3"/>
          <p:cNvGrpSpPr/>
          <p:nvPr/>
        </p:nvGrpSpPr>
        <p:grpSpPr>
          <a:xfrm>
            <a:off x="732343" y="4039340"/>
            <a:ext cx="3316234" cy="519342"/>
            <a:chOff x="732343" y="4039340"/>
            <a:chExt cx="3316234" cy="519342"/>
          </a:xfrm>
        </p:grpSpPr>
        <p:sp>
          <p:nvSpPr>
            <p:cNvPr id="2" name="矩形 1"/>
            <p:cNvSpPr/>
            <p:nvPr/>
          </p:nvSpPr>
          <p:spPr>
            <a:xfrm>
              <a:off x="732343" y="4039340"/>
              <a:ext cx="3316234" cy="51934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rgbClr val="321547"/>
                </a:solidFill>
                <a:latin typeface="华文细黑" panose="02010600040101010101" pitchFamily="2" charset="-122"/>
                <a:ea typeface="华文细黑" panose="02010600040101010101" pitchFamily="2" charset="-122"/>
              </a:endParaRPr>
            </a:p>
          </p:txBody>
        </p:sp>
        <p:sp>
          <p:nvSpPr>
            <p:cNvPr id="3" name="文本框 2"/>
            <p:cNvSpPr txBox="1"/>
            <p:nvPr/>
          </p:nvSpPr>
          <p:spPr>
            <a:xfrm>
              <a:off x="1781773" y="4145122"/>
              <a:ext cx="1005403" cy="338554"/>
            </a:xfrm>
            <a:prstGeom prst="rect">
              <a:avLst/>
            </a:prstGeom>
            <a:noFill/>
          </p:spPr>
          <p:txBody>
            <a:bodyPr wrap="none" rtlCol="0">
              <a:spAutoFit/>
            </a:bodyPr>
            <a:lstStyle/>
            <a:p>
              <a:r>
                <a:rPr lang="zh-CN" altLang="en-US" sz="1600" b="1" dirty="0">
                  <a:solidFill>
                    <a:srgbClr val="321547"/>
                  </a:solidFill>
                  <a:latin typeface="华文细黑" panose="02010600040101010101" pitchFamily="2" charset="-122"/>
                  <a:ea typeface="华文细黑" panose="02010600040101010101" pitchFamily="2" charset="-122"/>
                </a:rPr>
                <a:t>股票</a:t>
              </a:r>
              <a:r>
                <a:rPr lang="zh-CN" altLang="en-US" sz="1600" b="1" dirty="0" smtClean="0">
                  <a:solidFill>
                    <a:srgbClr val="321547"/>
                  </a:solidFill>
                  <a:latin typeface="华文细黑" panose="02010600040101010101" pitchFamily="2" charset="-122"/>
                  <a:ea typeface="华文细黑" panose="02010600040101010101" pitchFamily="2" charset="-122"/>
                </a:rPr>
                <a:t>列表</a:t>
              </a:r>
              <a:endParaRPr lang="en-US" altLang="zh-CN" sz="1600" b="1" dirty="0" smtClean="0">
                <a:solidFill>
                  <a:srgbClr val="321547"/>
                </a:solidFill>
                <a:latin typeface="华文细黑" panose="02010600040101010101" pitchFamily="2" charset="-122"/>
                <a:ea typeface="华文细黑" panose="02010600040101010101" pitchFamily="2" charset="-122"/>
              </a:endParaRPr>
            </a:p>
          </p:txBody>
        </p:sp>
      </p:grpSp>
      <p:grpSp>
        <p:nvGrpSpPr>
          <p:cNvPr id="5" name="组合 4"/>
          <p:cNvGrpSpPr/>
          <p:nvPr/>
        </p:nvGrpSpPr>
        <p:grpSpPr>
          <a:xfrm>
            <a:off x="4416215" y="4039340"/>
            <a:ext cx="3316234" cy="519342"/>
            <a:chOff x="4416215" y="4039340"/>
            <a:chExt cx="3316234" cy="519342"/>
          </a:xfrm>
        </p:grpSpPr>
        <p:sp>
          <p:nvSpPr>
            <p:cNvPr id="9" name="矩形 8"/>
            <p:cNvSpPr/>
            <p:nvPr/>
          </p:nvSpPr>
          <p:spPr>
            <a:xfrm>
              <a:off x="4416215" y="4039340"/>
              <a:ext cx="3316234" cy="51934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rgbClr val="321547"/>
                </a:solidFill>
                <a:latin typeface="华文细黑" panose="02010600040101010101" pitchFamily="2" charset="-122"/>
                <a:ea typeface="华文细黑" panose="02010600040101010101" pitchFamily="2" charset="-122"/>
              </a:endParaRPr>
            </a:p>
          </p:txBody>
        </p:sp>
        <p:sp>
          <p:nvSpPr>
            <p:cNvPr id="12" name="文本框 11"/>
            <p:cNvSpPr txBox="1"/>
            <p:nvPr/>
          </p:nvSpPr>
          <p:spPr>
            <a:xfrm>
              <a:off x="5593298" y="4148178"/>
              <a:ext cx="1005403" cy="338554"/>
            </a:xfrm>
            <a:prstGeom prst="rect">
              <a:avLst/>
            </a:prstGeom>
            <a:noFill/>
          </p:spPr>
          <p:txBody>
            <a:bodyPr wrap="none" rtlCol="0">
              <a:spAutoFit/>
            </a:bodyPr>
            <a:lstStyle/>
            <a:p>
              <a:r>
                <a:rPr lang="zh-CN" altLang="en-US" sz="1600" b="1" dirty="0">
                  <a:solidFill>
                    <a:srgbClr val="321547"/>
                  </a:solidFill>
                  <a:latin typeface="华文细黑" panose="02010600040101010101" pitchFamily="2" charset="-122"/>
                  <a:ea typeface="华文细黑" panose="02010600040101010101" pitchFamily="2" charset="-122"/>
                </a:rPr>
                <a:t>股票</a:t>
              </a:r>
              <a:r>
                <a:rPr lang="zh-CN" altLang="en-US" sz="1600" b="1" dirty="0" smtClean="0">
                  <a:solidFill>
                    <a:srgbClr val="321547"/>
                  </a:solidFill>
                  <a:latin typeface="华文细黑" panose="02010600040101010101" pitchFamily="2" charset="-122"/>
                  <a:ea typeface="华文细黑" panose="02010600040101010101" pitchFamily="2" charset="-122"/>
                </a:rPr>
                <a:t>对比</a:t>
              </a:r>
              <a:endParaRPr lang="en-US" altLang="zh-CN" sz="1600" b="1" dirty="0" smtClean="0">
                <a:solidFill>
                  <a:srgbClr val="321547"/>
                </a:solidFill>
                <a:latin typeface="华文细黑" panose="02010600040101010101" pitchFamily="2" charset="-122"/>
                <a:ea typeface="华文细黑" panose="02010600040101010101" pitchFamily="2" charset="-122"/>
              </a:endParaRPr>
            </a:p>
          </p:txBody>
        </p:sp>
      </p:grpSp>
      <p:grpSp>
        <p:nvGrpSpPr>
          <p:cNvPr id="6" name="组合 5"/>
          <p:cNvGrpSpPr/>
          <p:nvPr/>
        </p:nvGrpSpPr>
        <p:grpSpPr>
          <a:xfrm>
            <a:off x="8100087" y="4039340"/>
            <a:ext cx="3316234" cy="519342"/>
            <a:chOff x="8100087" y="4039340"/>
            <a:chExt cx="3316234" cy="519342"/>
          </a:xfrm>
        </p:grpSpPr>
        <p:sp>
          <p:nvSpPr>
            <p:cNvPr id="16" name="矩形 15"/>
            <p:cNvSpPr/>
            <p:nvPr/>
          </p:nvSpPr>
          <p:spPr>
            <a:xfrm>
              <a:off x="8100087" y="4039340"/>
              <a:ext cx="3316234" cy="51934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rgbClr val="321547"/>
                </a:solidFill>
                <a:latin typeface="华文细黑" panose="02010600040101010101" pitchFamily="2" charset="-122"/>
                <a:ea typeface="华文细黑" panose="02010600040101010101" pitchFamily="2" charset="-122"/>
              </a:endParaRPr>
            </a:p>
          </p:txBody>
        </p:sp>
        <p:sp>
          <p:nvSpPr>
            <p:cNvPr id="17" name="文本框 16"/>
            <p:cNvSpPr txBox="1"/>
            <p:nvPr/>
          </p:nvSpPr>
          <p:spPr>
            <a:xfrm>
              <a:off x="9493393" y="4129734"/>
              <a:ext cx="1005403" cy="338554"/>
            </a:xfrm>
            <a:prstGeom prst="rect">
              <a:avLst/>
            </a:prstGeom>
            <a:noFill/>
          </p:spPr>
          <p:txBody>
            <a:bodyPr wrap="square" rtlCol="0">
              <a:spAutoFit/>
            </a:bodyPr>
            <a:lstStyle/>
            <a:p>
              <a:r>
                <a:rPr lang="zh-CN" altLang="en-US" sz="1600" b="1" dirty="0">
                  <a:solidFill>
                    <a:srgbClr val="321547"/>
                  </a:solidFill>
                  <a:latin typeface="华文细黑" panose="02010600040101010101" pitchFamily="2" charset="-122"/>
                  <a:ea typeface="华文细黑" panose="02010600040101010101" pitchFamily="2" charset="-122"/>
                </a:rPr>
                <a:t>数据中心</a:t>
              </a:r>
            </a:p>
          </p:txBody>
        </p:sp>
      </p:grpSp>
      <p:grpSp>
        <p:nvGrpSpPr>
          <p:cNvPr id="79" name="组合 78"/>
          <p:cNvGrpSpPr/>
          <p:nvPr/>
        </p:nvGrpSpPr>
        <p:grpSpPr>
          <a:xfrm>
            <a:off x="-673708" y="5340222"/>
            <a:ext cx="13532898" cy="1702990"/>
            <a:chOff x="-673708" y="5165144"/>
            <a:chExt cx="13532898" cy="1702990"/>
          </a:xfrm>
          <a:solidFill>
            <a:schemeClr val="tx1"/>
          </a:solidFill>
          <a:effectLst/>
        </p:grpSpPr>
        <p:grpSp>
          <p:nvGrpSpPr>
            <p:cNvPr id="80" name="组合 79"/>
            <p:cNvGrpSpPr/>
            <p:nvPr/>
          </p:nvGrpSpPr>
          <p:grpSpPr>
            <a:xfrm>
              <a:off x="9853292" y="5172096"/>
              <a:ext cx="3005898" cy="1694517"/>
              <a:chOff x="621437" y="1524151"/>
              <a:chExt cx="3005898" cy="1694517"/>
            </a:xfrm>
            <a:grpFill/>
          </p:grpSpPr>
          <p:sp>
            <p:nvSpPr>
              <p:cNvPr id="111" name="椭圆 110"/>
              <p:cNvSpPr/>
              <p:nvPr/>
            </p:nvSpPr>
            <p:spPr>
              <a:xfrm>
                <a:off x="621437" y="2117836"/>
                <a:ext cx="1100831" cy="11008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2198031" y="1789364"/>
                <a:ext cx="1429304" cy="1429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1074198" y="2442039"/>
                <a:ext cx="2032371" cy="77662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a:off x="1144829" y="1524151"/>
                <a:ext cx="1675644" cy="16756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flipH="1">
              <a:off x="-673708" y="5165144"/>
              <a:ext cx="3005897" cy="1694517"/>
              <a:chOff x="621437" y="1524151"/>
              <a:chExt cx="3005898" cy="1694517"/>
            </a:xfrm>
            <a:grpFill/>
          </p:grpSpPr>
          <p:sp>
            <p:nvSpPr>
              <p:cNvPr id="107" name="椭圆 106"/>
              <p:cNvSpPr/>
              <p:nvPr/>
            </p:nvSpPr>
            <p:spPr>
              <a:xfrm>
                <a:off x="621437" y="2117836"/>
                <a:ext cx="1100831" cy="11008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2198031" y="1789364"/>
                <a:ext cx="1429304" cy="1429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108"/>
              <p:cNvSpPr/>
              <p:nvPr/>
            </p:nvSpPr>
            <p:spPr>
              <a:xfrm>
                <a:off x="1074198" y="2442039"/>
                <a:ext cx="2032371" cy="77662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1144829" y="1524151"/>
                <a:ext cx="1675644" cy="16756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组合 81"/>
            <p:cNvGrpSpPr/>
            <p:nvPr/>
          </p:nvGrpSpPr>
          <p:grpSpPr>
            <a:xfrm flipH="1">
              <a:off x="1172523" y="5437309"/>
              <a:ext cx="2879019" cy="1429304"/>
              <a:chOff x="748315" y="1789364"/>
              <a:chExt cx="2879020" cy="1429304"/>
            </a:xfrm>
            <a:grpFill/>
          </p:grpSpPr>
          <p:sp>
            <p:nvSpPr>
              <p:cNvPr id="103" name="椭圆 102"/>
              <p:cNvSpPr/>
              <p:nvPr/>
            </p:nvSpPr>
            <p:spPr>
              <a:xfrm>
                <a:off x="748315" y="2425638"/>
                <a:ext cx="793029" cy="79302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2198031" y="1789364"/>
                <a:ext cx="1429304" cy="1429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圆角矩形 104"/>
              <p:cNvSpPr/>
              <p:nvPr/>
            </p:nvSpPr>
            <p:spPr>
              <a:xfrm>
                <a:off x="1074198" y="2442039"/>
                <a:ext cx="2032371" cy="77662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1144830" y="2027271"/>
                <a:ext cx="1172523" cy="11725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82"/>
            <p:cNvGrpSpPr/>
            <p:nvPr/>
          </p:nvGrpSpPr>
          <p:grpSpPr>
            <a:xfrm flipH="1">
              <a:off x="2979582" y="5166665"/>
              <a:ext cx="3005897" cy="1694517"/>
              <a:chOff x="621437" y="1524151"/>
              <a:chExt cx="3005898" cy="1694517"/>
            </a:xfrm>
            <a:grpFill/>
          </p:grpSpPr>
          <p:sp>
            <p:nvSpPr>
              <p:cNvPr id="99" name="椭圆 98"/>
              <p:cNvSpPr/>
              <p:nvPr/>
            </p:nvSpPr>
            <p:spPr>
              <a:xfrm>
                <a:off x="621437" y="2117836"/>
                <a:ext cx="1100831" cy="11008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2198031" y="1789364"/>
                <a:ext cx="1429304" cy="1429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圆角矩形 100"/>
              <p:cNvSpPr/>
              <p:nvPr/>
            </p:nvSpPr>
            <p:spPr>
              <a:xfrm>
                <a:off x="1074198" y="2442039"/>
                <a:ext cx="2032371" cy="77662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1144829" y="1524151"/>
                <a:ext cx="1675644" cy="16756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p:cNvGrpSpPr/>
            <p:nvPr/>
          </p:nvGrpSpPr>
          <p:grpSpPr>
            <a:xfrm flipH="1">
              <a:off x="4825813" y="5438830"/>
              <a:ext cx="2879019" cy="1429304"/>
              <a:chOff x="748315" y="1789364"/>
              <a:chExt cx="2879020" cy="1429304"/>
            </a:xfrm>
            <a:grpFill/>
          </p:grpSpPr>
          <p:sp>
            <p:nvSpPr>
              <p:cNvPr id="95" name="椭圆 94"/>
              <p:cNvSpPr/>
              <p:nvPr/>
            </p:nvSpPr>
            <p:spPr>
              <a:xfrm>
                <a:off x="748315" y="2425638"/>
                <a:ext cx="793029" cy="79302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2198031" y="1789364"/>
                <a:ext cx="1429304" cy="1429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圆角矩形 96"/>
              <p:cNvSpPr/>
              <p:nvPr/>
            </p:nvSpPr>
            <p:spPr>
              <a:xfrm>
                <a:off x="1074198" y="2442039"/>
                <a:ext cx="2032371" cy="77662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1144830" y="2027271"/>
                <a:ext cx="1172523" cy="11725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H="1">
              <a:off x="6799111" y="5437309"/>
              <a:ext cx="2879019" cy="1429304"/>
              <a:chOff x="748315" y="1789364"/>
              <a:chExt cx="2879020" cy="1429304"/>
            </a:xfrm>
            <a:grpFill/>
          </p:grpSpPr>
          <p:sp>
            <p:nvSpPr>
              <p:cNvPr id="91" name="椭圆 90"/>
              <p:cNvSpPr/>
              <p:nvPr/>
            </p:nvSpPr>
            <p:spPr>
              <a:xfrm>
                <a:off x="748315" y="2425638"/>
                <a:ext cx="793029" cy="79302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2198031" y="1789364"/>
                <a:ext cx="1429304" cy="1429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圆角矩形 92"/>
              <p:cNvSpPr/>
              <p:nvPr/>
            </p:nvSpPr>
            <p:spPr>
              <a:xfrm>
                <a:off x="1074198" y="2442039"/>
                <a:ext cx="2032371" cy="77662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144830" y="2027271"/>
                <a:ext cx="1172523" cy="11725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H="1">
              <a:off x="8099852" y="5437309"/>
              <a:ext cx="2879019" cy="1429304"/>
              <a:chOff x="748315" y="1789364"/>
              <a:chExt cx="2879020" cy="1429304"/>
            </a:xfrm>
            <a:grpFill/>
          </p:grpSpPr>
          <p:sp>
            <p:nvSpPr>
              <p:cNvPr id="87" name="椭圆 86"/>
              <p:cNvSpPr/>
              <p:nvPr/>
            </p:nvSpPr>
            <p:spPr>
              <a:xfrm>
                <a:off x="748315" y="2425638"/>
                <a:ext cx="793029" cy="79302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2198031" y="1789364"/>
                <a:ext cx="1429304" cy="1429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a:off x="1074198" y="2442039"/>
                <a:ext cx="2032371" cy="77662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144830" y="2027271"/>
                <a:ext cx="1172523" cy="11725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TextBox 8"/>
          <p:cNvSpPr txBox="1">
            <a:spLocks noChangeArrowheads="1"/>
          </p:cNvSpPr>
          <p:nvPr/>
        </p:nvSpPr>
        <p:spPr bwMode="auto">
          <a:xfrm>
            <a:off x="732343" y="5067616"/>
            <a:ext cx="106839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1400">
                <a:solidFill>
                  <a:schemeClr val="bg1"/>
                </a:solidFill>
                <a:latin typeface="Calibri" panose="020F050202020403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fontAlgn="base">
              <a:spcBef>
                <a:spcPct val="0"/>
              </a:spcBef>
              <a:spcAft>
                <a:spcPct val="0"/>
              </a:spcAft>
              <a:defRPr>
                <a:latin typeface="Calibri" panose="020F0502020204030204" pitchFamily="34" charset="0"/>
              </a:defRPr>
            </a:lvl6pPr>
            <a:lvl7pPr marL="2971800" indent="-228600" fontAlgn="base">
              <a:spcBef>
                <a:spcPct val="0"/>
              </a:spcBef>
              <a:spcAft>
                <a:spcPct val="0"/>
              </a:spcAft>
              <a:defRPr>
                <a:latin typeface="Calibri" panose="020F0502020204030204" pitchFamily="34" charset="0"/>
              </a:defRPr>
            </a:lvl7pPr>
            <a:lvl8pPr marL="3429000" indent="-228600" fontAlgn="base">
              <a:spcBef>
                <a:spcPct val="0"/>
              </a:spcBef>
              <a:spcAft>
                <a:spcPct val="0"/>
              </a:spcAft>
              <a:defRPr>
                <a:latin typeface="Calibri" panose="020F0502020204030204" pitchFamily="34" charset="0"/>
              </a:defRPr>
            </a:lvl8pPr>
            <a:lvl9pPr marL="3886200" indent="-228600" fontAlgn="base">
              <a:spcBef>
                <a:spcPct val="0"/>
              </a:spcBef>
              <a:spcAft>
                <a:spcPct val="0"/>
              </a:spcAft>
              <a:defRPr>
                <a:latin typeface="Calibri" panose="020F0502020204030204" pitchFamily="34" charset="0"/>
              </a:defRPr>
            </a:lvl9pPr>
          </a:lstStyle>
          <a:p>
            <a:pPr algn="ctr"/>
            <a:r>
              <a:rPr lang="zh-CN" altLang="en-US" sz="1100" dirty="0" smtClean="0">
                <a:latin typeface="华文细黑" panose="02010600040101010101" pitchFamily="2" charset="-122"/>
                <a:ea typeface="华文细黑" panose="02010600040101010101" pitchFamily="2" charset="-122"/>
              </a:rPr>
              <a:t>部分项目截图</a:t>
            </a:r>
            <a:endParaRPr lang="en-GB" altLang="zh-CN" sz="1100" dirty="0">
              <a:latin typeface="华文细黑" panose="02010600040101010101" pitchFamily="2" charset="-122"/>
              <a:ea typeface="华文细黑" panose="02010600040101010101" pitchFamily="2" charset="-122"/>
            </a:endParaRPr>
          </a:p>
        </p:txBody>
      </p:sp>
      <p:sp>
        <p:nvSpPr>
          <p:cNvPr id="115" name="文本框 114"/>
          <p:cNvSpPr txBox="1"/>
          <p:nvPr/>
        </p:nvSpPr>
        <p:spPr>
          <a:xfrm>
            <a:off x="3016669" y="283869"/>
            <a:ext cx="6158662" cy="707886"/>
          </a:xfrm>
          <a:prstGeom prst="rect">
            <a:avLst/>
          </a:prstGeom>
          <a:noFill/>
        </p:spPr>
        <p:txBody>
          <a:bodyPr wrap="square" rtlCol="0">
            <a:spAutoFit/>
          </a:bodyPr>
          <a:lstStyle/>
          <a:p>
            <a:pPr algn="ctr"/>
            <a:r>
              <a:rPr lang="zh-CN" altLang="en-US" sz="4000" b="1" dirty="0" smtClean="0">
                <a:solidFill>
                  <a:srgbClr val="00CCFF"/>
                </a:solidFill>
                <a:latin typeface="华文细黑" panose="02010600040101010101" pitchFamily="2" charset="-122"/>
                <a:ea typeface="华文细黑" panose="02010600040101010101" pitchFamily="2" charset="-122"/>
              </a:rPr>
              <a:t>项目演示</a:t>
            </a:r>
            <a:endParaRPr lang="zh-CN" altLang="en-US" sz="4000" b="1" dirty="0">
              <a:solidFill>
                <a:srgbClr val="00CCFF"/>
              </a:solidFill>
              <a:latin typeface="华文细黑" panose="02010600040101010101" pitchFamily="2" charset="-122"/>
              <a:ea typeface="华文细黑" panose="02010600040101010101" pitchFamily="2" charset="-122"/>
            </a:endParaRPr>
          </a:p>
        </p:txBody>
      </p:sp>
      <p:sp>
        <p:nvSpPr>
          <p:cNvPr id="116" name="矩形 115"/>
          <p:cNvSpPr/>
          <p:nvPr/>
        </p:nvSpPr>
        <p:spPr>
          <a:xfrm>
            <a:off x="1618341" y="1155212"/>
            <a:ext cx="8969829" cy="307777"/>
          </a:xfrm>
          <a:prstGeom prst="rect">
            <a:avLst/>
          </a:prstGeom>
        </p:spPr>
        <p:txBody>
          <a:bodyPr wrap="square">
            <a:spAutoFit/>
          </a:bodyPr>
          <a:lstStyle/>
          <a:p>
            <a:pPr algn="ctr"/>
            <a:r>
              <a:rPr lang="zh-CN" altLang="en-US" sz="1400" dirty="0" smtClean="0">
                <a:solidFill>
                  <a:schemeClr val="bg1"/>
                </a:solidFill>
                <a:latin typeface="华文细黑" panose="02010600040101010101" pitchFamily="2" charset="-122"/>
                <a:ea typeface="华文细黑" panose="02010600040101010101" pitchFamily="2" charset="-122"/>
              </a:rPr>
              <a:t>项目是</a:t>
            </a:r>
            <a:r>
              <a:rPr lang="en-US" altLang="zh-CN" sz="1400" dirty="0" smtClean="0">
                <a:solidFill>
                  <a:schemeClr val="bg1"/>
                </a:solidFill>
                <a:latin typeface="华文细黑" panose="02010600040101010101" pitchFamily="2" charset="-122"/>
                <a:ea typeface="华文细黑" panose="02010600040101010101" pitchFamily="2" charset="-122"/>
              </a:rPr>
              <a:t>PC</a:t>
            </a:r>
            <a:r>
              <a:rPr lang="zh-CN" altLang="en-US" sz="1400" dirty="0" smtClean="0">
                <a:solidFill>
                  <a:schemeClr val="bg1"/>
                </a:solidFill>
                <a:latin typeface="华文细黑" panose="02010600040101010101" pitchFamily="2" charset="-122"/>
                <a:ea typeface="华文细黑" panose="02010600040101010101" pitchFamily="2" charset="-122"/>
              </a:rPr>
              <a:t>端，使用</a:t>
            </a:r>
            <a:r>
              <a:rPr lang="en-US" altLang="zh-CN" sz="1400" dirty="0" smtClean="0">
                <a:solidFill>
                  <a:schemeClr val="bg1"/>
                </a:solidFill>
                <a:latin typeface="华文细黑" panose="02010600040101010101" pitchFamily="2" charset="-122"/>
                <a:ea typeface="华文细黑" panose="02010600040101010101" pitchFamily="2" charset="-122"/>
              </a:rPr>
              <a:t>Java</a:t>
            </a:r>
            <a:r>
              <a:rPr lang="zh-CN" altLang="en-US" sz="1400" dirty="0" smtClean="0">
                <a:solidFill>
                  <a:schemeClr val="bg1"/>
                </a:solidFill>
                <a:latin typeface="华文细黑" panose="02010600040101010101" pitchFamily="2" charset="-122"/>
                <a:ea typeface="华文细黑" panose="02010600040101010101" pitchFamily="2" charset="-122"/>
              </a:rPr>
              <a:t>开发，目标是提供有关股票的展示分析</a:t>
            </a:r>
            <a:endParaRPr lang="zh-CN" altLang="en-US" sz="1400" dirty="0"/>
          </a:p>
        </p:txBody>
      </p:sp>
    </p:spTree>
    <p:extLst>
      <p:ext uri="{BB962C8B-B14F-4D97-AF65-F5344CB8AC3E}">
        <p14:creationId xmlns:p14="http://schemas.microsoft.com/office/powerpoint/2010/main" val="34882061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
                                            <p:tgtEl>
                                              <p:spTgt spid="10"/>
                                            </p:tgtEl>
                                          </p:cBhvr>
                                        </p:animEffect>
                                      </p:childTnLst>
                                    </p:cTn>
                                  </p:par>
                                  <p:par>
                                    <p:cTn id="8" presetID="6" presetClass="emph" presetSubtype="0" fill="hold" nodeType="withEffect" p14:presetBounceEnd="100000">
                                      <p:stCondLst>
                                        <p:cond delay="200"/>
                                      </p:stCondLst>
                                      <p:childTnLst>
                                        <p:animScale p14:bounceEnd="100000">
                                          <p:cBhvr>
                                            <p:cTn id="9" dur="500" fill="hold"/>
                                            <p:tgtEl>
                                              <p:spTgt spid="10"/>
                                            </p:tgtEl>
                                          </p:cBhvr>
                                          <p:by x="101000" y="101000"/>
                                          <p:from x="98000" y="98000"/>
                                          <p:to x="100000" y="100000"/>
                                        </p:animScale>
                                      </p:childTnLst>
                                    </p:cTn>
                                  </p:par>
                                  <p:par>
                                    <p:cTn id="10" presetID="2" presetClass="entr" presetSubtype="8" fill="hold" nodeType="withEffect" p14:presetBounceEnd="78000">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14:bounceEnd="78000">
                                          <p:cBhvr additive="base">
                                            <p:cTn id="12" dur="1000" fill="hold"/>
                                            <p:tgtEl>
                                              <p:spTgt spid="11"/>
                                            </p:tgtEl>
                                            <p:attrNameLst>
                                              <p:attrName>ppt_x</p:attrName>
                                            </p:attrNameLst>
                                          </p:cBhvr>
                                          <p:tavLst>
                                            <p:tav tm="0">
                                              <p:val>
                                                <p:strVal val="0-#ppt_w/2"/>
                                              </p:val>
                                            </p:tav>
                                            <p:tav tm="100000">
                                              <p:val>
                                                <p:strVal val="#ppt_x"/>
                                              </p:val>
                                            </p:tav>
                                          </p:tavLst>
                                        </p:anim>
                                        <p:anim calcmode="lin" valueType="num" p14:bounceEnd="78000">
                                          <p:cBhvr additive="base">
                                            <p:cTn id="13" dur="1000" fill="hold"/>
                                            <p:tgtEl>
                                              <p:spTgt spid="11"/>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14:presetBounceEnd="78000">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14:bounceEnd="78000">
                                          <p:cBhvr additive="base">
                                            <p:cTn id="16" dur="1000" fill="hold"/>
                                            <p:tgtEl>
                                              <p:spTgt spid="15"/>
                                            </p:tgtEl>
                                            <p:attrNameLst>
                                              <p:attrName>ppt_x</p:attrName>
                                            </p:attrNameLst>
                                          </p:cBhvr>
                                          <p:tavLst>
                                            <p:tav tm="0">
                                              <p:val>
                                                <p:strVal val="1+#ppt_w/2"/>
                                              </p:val>
                                            </p:tav>
                                            <p:tav tm="100000">
                                              <p:val>
                                                <p:strVal val="#ppt_x"/>
                                              </p:val>
                                            </p:tav>
                                          </p:tavLst>
                                        </p:anim>
                                        <p:anim calcmode="lin" valueType="num" p14:bounceEnd="78000">
                                          <p:cBhvr additive="base">
                                            <p:cTn id="17" dur="1000" fill="hold"/>
                                            <p:tgtEl>
                                              <p:spTgt spid="15"/>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1500"/>
                                </p:stCondLst>
                                <p:childTnLst>
                                  <p:par>
                                    <p:cTn id="29" presetID="42"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anim calcmode="lin" valueType="num">
                                          <p:cBhvr>
                                            <p:cTn id="32" dur="500" fill="hold"/>
                                            <p:tgtEl>
                                              <p:spTgt spid="13"/>
                                            </p:tgtEl>
                                            <p:attrNameLst>
                                              <p:attrName>ppt_x</p:attrName>
                                            </p:attrNameLst>
                                          </p:cBhvr>
                                          <p:tavLst>
                                            <p:tav tm="0">
                                              <p:val>
                                                <p:strVal val="#ppt_x"/>
                                              </p:val>
                                            </p:tav>
                                            <p:tav tm="100000">
                                              <p:val>
                                                <p:strVal val="#ppt_x"/>
                                              </p:val>
                                            </p:tav>
                                          </p:tavLst>
                                        </p:anim>
                                        <p:anim calcmode="lin" valueType="num">
                                          <p:cBhvr>
                                            <p:cTn id="33" dur="500" fill="hold"/>
                                            <p:tgtEl>
                                              <p:spTgt spid="13"/>
                                            </p:tgtEl>
                                            <p:attrNameLst>
                                              <p:attrName>ppt_y</p:attrName>
                                            </p:attrNameLst>
                                          </p:cBhvr>
                                          <p:tavLst>
                                            <p:tav tm="0">
                                              <p:val>
                                                <p:strVal val="#ppt_y+.1"/>
                                              </p:val>
                                            </p:tav>
                                            <p:tav tm="100000">
                                              <p:val>
                                                <p:strVal val="#ppt_y"/>
                                              </p:val>
                                            </p:tav>
                                          </p:tavLst>
                                        </p:anim>
                                      </p:childTnLst>
                                    </p:cTn>
                                  </p:par>
                                  <p:par>
                                    <p:cTn id="34" presetID="2" presetClass="entr" presetSubtype="1" fill="hold" grpId="0" nodeType="withEffect">
                                      <p:stCondLst>
                                        <p:cond delay="0"/>
                                      </p:stCondLst>
                                      <p:childTnLst>
                                        <p:set>
                                          <p:cBhvr>
                                            <p:cTn id="35" dur="1" fill="hold">
                                              <p:stCondLst>
                                                <p:cond delay="0"/>
                                              </p:stCondLst>
                                            </p:cTn>
                                            <p:tgtEl>
                                              <p:spTgt spid="115"/>
                                            </p:tgtEl>
                                            <p:attrNameLst>
                                              <p:attrName>style.visibility</p:attrName>
                                            </p:attrNameLst>
                                          </p:cBhvr>
                                          <p:to>
                                            <p:strVal val="visible"/>
                                          </p:to>
                                        </p:set>
                                        <p:anim calcmode="lin" valueType="num">
                                          <p:cBhvr additive="base">
                                            <p:cTn id="36" dur="500" fill="hold"/>
                                            <p:tgtEl>
                                              <p:spTgt spid="115"/>
                                            </p:tgtEl>
                                            <p:attrNameLst>
                                              <p:attrName>ppt_x</p:attrName>
                                            </p:attrNameLst>
                                          </p:cBhvr>
                                          <p:tavLst>
                                            <p:tav tm="0">
                                              <p:val>
                                                <p:strVal val="#ppt_x"/>
                                              </p:val>
                                            </p:tav>
                                            <p:tav tm="100000">
                                              <p:val>
                                                <p:strVal val="#ppt_x"/>
                                              </p:val>
                                            </p:tav>
                                          </p:tavLst>
                                        </p:anim>
                                        <p:anim calcmode="lin" valueType="num">
                                          <p:cBhvr additive="base">
                                            <p:cTn id="37" dur="500" fill="hold"/>
                                            <p:tgtEl>
                                              <p:spTgt spid="115"/>
                                            </p:tgtEl>
                                            <p:attrNameLst>
                                              <p:attrName>ppt_y</p:attrName>
                                            </p:attrNameLst>
                                          </p:cBhvr>
                                          <p:tavLst>
                                            <p:tav tm="0">
                                              <p:val>
                                                <p:strVal val="0-#ppt_h/2"/>
                                              </p:val>
                                            </p:tav>
                                            <p:tav tm="100000">
                                              <p:val>
                                                <p:strVal val="#ppt_y"/>
                                              </p:val>
                                            </p:tav>
                                          </p:tavLst>
                                        </p:anim>
                                      </p:childTnLst>
                                    </p:cTn>
                                  </p:par>
                                  <p:par>
                                    <p:cTn id="38" presetID="2" presetClass="entr" presetSubtype="1"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 calcmode="lin" valueType="num">
                                          <p:cBhvr additive="base">
                                            <p:cTn id="40" dur="500" fill="hold"/>
                                            <p:tgtEl>
                                              <p:spTgt spid="116"/>
                                            </p:tgtEl>
                                            <p:attrNameLst>
                                              <p:attrName>ppt_x</p:attrName>
                                            </p:attrNameLst>
                                          </p:cBhvr>
                                          <p:tavLst>
                                            <p:tav tm="0">
                                              <p:val>
                                                <p:strVal val="#ppt_x"/>
                                              </p:val>
                                            </p:tav>
                                            <p:tav tm="100000">
                                              <p:val>
                                                <p:strVal val="#ppt_x"/>
                                              </p:val>
                                            </p:tav>
                                          </p:tavLst>
                                        </p:anim>
                                        <p:anim calcmode="lin" valueType="num">
                                          <p:cBhvr additive="base">
                                            <p:cTn id="41" dur="500" fill="hold"/>
                                            <p:tgtEl>
                                              <p:spTgt spid="1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5" grpId="0"/>
          <p:bldP spid="1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
                                            <p:tgtEl>
                                              <p:spTgt spid="10"/>
                                            </p:tgtEl>
                                          </p:cBhvr>
                                        </p:animEffect>
                                      </p:childTnLst>
                                    </p:cTn>
                                  </p:par>
                                  <p:par>
                                    <p:cTn id="8" presetID="6" presetClass="emph" presetSubtype="0" fill="hold" nodeType="withEffect">
                                      <p:stCondLst>
                                        <p:cond delay="200"/>
                                      </p:stCondLst>
                                      <p:childTnLst>
                                        <p:animScale>
                                          <p:cBhvr>
                                            <p:cTn id="9" dur="500" fill="hold"/>
                                            <p:tgtEl>
                                              <p:spTgt spid="10"/>
                                            </p:tgtEl>
                                          </p:cBhvr>
                                          <p:by x="101000" y="101000"/>
                                          <p:from x="98000" y="98000"/>
                                          <p:to x="100000" y="100000"/>
                                        </p:animScale>
                                      </p:childTnLst>
                                    </p:cTn>
                                  </p:par>
                                  <p:par>
                                    <p:cTn id="10" presetID="2" presetClass="entr" presetSubtype="8"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1000" fill="hold"/>
                                            <p:tgtEl>
                                              <p:spTgt spid="11"/>
                                            </p:tgtEl>
                                            <p:attrNameLst>
                                              <p:attrName>ppt_x</p:attrName>
                                            </p:attrNameLst>
                                          </p:cBhvr>
                                          <p:tavLst>
                                            <p:tav tm="0">
                                              <p:val>
                                                <p:strVal val="0-#ppt_w/2"/>
                                              </p:val>
                                            </p:tav>
                                            <p:tav tm="100000">
                                              <p:val>
                                                <p:strVal val="#ppt_x"/>
                                              </p:val>
                                            </p:tav>
                                          </p:tavLst>
                                        </p:anim>
                                        <p:anim calcmode="lin" valueType="num">
                                          <p:cBhvr additive="base">
                                            <p:cTn id="13" dur="1000" fill="hold"/>
                                            <p:tgtEl>
                                              <p:spTgt spid="11"/>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1000" fill="hold"/>
                                            <p:tgtEl>
                                              <p:spTgt spid="15"/>
                                            </p:tgtEl>
                                            <p:attrNameLst>
                                              <p:attrName>ppt_x</p:attrName>
                                            </p:attrNameLst>
                                          </p:cBhvr>
                                          <p:tavLst>
                                            <p:tav tm="0">
                                              <p:val>
                                                <p:strVal val="1+#ppt_w/2"/>
                                              </p:val>
                                            </p:tav>
                                            <p:tav tm="100000">
                                              <p:val>
                                                <p:strVal val="#ppt_x"/>
                                              </p:val>
                                            </p:tav>
                                          </p:tavLst>
                                        </p:anim>
                                        <p:anim calcmode="lin" valueType="num">
                                          <p:cBhvr additive="base">
                                            <p:cTn id="17" dur="1000" fill="hold"/>
                                            <p:tgtEl>
                                              <p:spTgt spid="15"/>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1500"/>
                                </p:stCondLst>
                                <p:childTnLst>
                                  <p:par>
                                    <p:cTn id="29" presetID="42"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anim calcmode="lin" valueType="num">
                                          <p:cBhvr>
                                            <p:cTn id="32" dur="500" fill="hold"/>
                                            <p:tgtEl>
                                              <p:spTgt spid="13"/>
                                            </p:tgtEl>
                                            <p:attrNameLst>
                                              <p:attrName>ppt_x</p:attrName>
                                            </p:attrNameLst>
                                          </p:cBhvr>
                                          <p:tavLst>
                                            <p:tav tm="0">
                                              <p:val>
                                                <p:strVal val="#ppt_x"/>
                                              </p:val>
                                            </p:tav>
                                            <p:tav tm="100000">
                                              <p:val>
                                                <p:strVal val="#ppt_x"/>
                                              </p:val>
                                            </p:tav>
                                          </p:tavLst>
                                        </p:anim>
                                        <p:anim calcmode="lin" valueType="num">
                                          <p:cBhvr>
                                            <p:cTn id="33" dur="500" fill="hold"/>
                                            <p:tgtEl>
                                              <p:spTgt spid="13"/>
                                            </p:tgtEl>
                                            <p:attrNameLst>
                                              <p:attrName>ppt_y</p:attrName>
                                            </p:attrNameLst>
                                          </p:cBhvr>
                                          <p:tavLst>
                                            <p:tav tm="0">
                                              <p:val>
                                                <p:strVal val="#ppt_y+.1"/>
                                              </p:val>
                                            </p:tav>
                                            <p:tav tm="100000">
                                              <p:val>
                                                <p:strVal val="#ppt_y"/>
                                              </p:val>
                                            </p:tav>
                                          </p:tavLst>
                                        </p:anim>
                                      </p:childTnLst>
                                    </p:cTn>
                                  </p:par>
                                  <p:par>
                                    <p:cTn id="34" presetID="2" presetClass="entr" presetSubtype="1" fill="hold" grpId="0" nodeType="withEffect">
                                      <p:stCondLst>
                                        <p:cond delay="0"/>
                                      </p:stCondLst>
                                      <p:childTnLst>
                                        <p:set>
                                          <p:cBhvr>
                                            <p:cTn id="35" dur="1" fill="hold">
                                              <p:stCondLst>
                                                <p:cond delay="0"/>
                                              </p:stCondLst>
                                            </p:cTn>
                                            <p:tgtEl>
                                              <p:spTgt spid="115"/>
                                            </p:tgtEl>
                                            <p:attrNameLst>
                                              <p:attrName>style.visibility</p:attrName>
                                            </p:attrNameLst>
                                          </p:cBhvr>
                                          <p:to>
                                            <p:strVal val="visible"/>
                                          </p:to>
                                        </p:set>
                                        <p:anim calcmode="lin" valueType="num">
                                          <p:cBhvr additive="base">
                                            <p:cTn id="36" dur="500" fill="hold"/>
                                            <p:tgtEl>
                                              <p:spTgt spid="115"/>
                                            </p:tgtEl>
                                            <p:attrNameLst>
                                              <p:attrName>ppt_x</p:attrName>
                                            </p:attrNameLst>
                                          </p:cBhvr>
                                          <p:tavLst>
                                            <p:tav tm="0">
                                              <p:val>
                                                <p:strVal val="#ppt_x"/>
                                              </p:val>
                                            </p:tav>
                                            <p:tav tm="100000">
                                              <p:val>
                                                <p:strVal val="#ppt_x"/>
                                              </p:val>
                                            </p:tav>
                                          </p:tavLst>
                                        </p:anim>
                                        <p:anim calcmode="lin" valueType="num">
                                          <p:cBhvr additive="base">
                                            <p:cTn id="37" dur="500" fill="hold"/>
                                            <p:tgtEl>
                                              <p:spTgt spid="115"/>
                                            </p:tgtEl>
                                            <p:attrNameLst>
                                              <p:attrName>ppt_y</p:attrName>
                                            </p:attrNameLst>
                                          </p:cBhvr>
                                          <p:tavLst>
                                            <p:tav tm="0">
                                              <p:val>
                                                <p:strVal val="0-#ppt_h/2"/>
                                              </p:val>
                                            </p:tav>
                                            <p:tav tm="100000">
                                              <p:val>
                                                <p:strVal val="#ppt_y"/>
                                              </p:val>
                                            </p:tav>
                                          </p:tavLst>
                                        </p:anim>
                                      </p:childTnLst>
                                    </p:cTn>
                                  </p:par>
                                  <p:par>
                                    <p:cTn id="38" presetID="2" presetClass="entr" presetSubtype="1"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 calcmode="lin" valueType="num">
                                          <p:cBhvr additive="base">
                                            <p:cTn id="40" dur="500" fill="hold"/>
                                            <p:tgtEl>
                                              <p:spTgt spid="116"/>
                                            </p:tgtEl>
                                            <p:attrNameLst>
                                              <p:attrName>ppt_x</p:attrName>
                                            </p:attrNameLst>
                                          </p:cBhvr>
                                          <p:tavLst>
                                            <p:tav tm="0">
                                              <p:val>
                                                <p:strVal val="#ppt_x"/>
                                              </p:val>
                                            </p:tav>
                                            <p:tav tm="100000">
                                              <p:val>
                                                <p:strVal val="#ppt_x"/>
                                              </p:val>
                                            </p:tav>
                                          </p:tavLst>
                                        </p:anim>
                                        <p:anim calcmode="lin" valueType="num">
                                          <p:cBhvr additive="base">
                                            <p:cTn id="41" dur="500" fill="hold"/>
                                            <p:tgtEl>
                                              <p:spTgt spid="1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5" grpId="0"/>
          <p:bldP spid="116"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381125" y="2492637"/>
            <a:ext cx="1638300" cy="1638300"/>
          </a:xfrm>
          <a:prstGeom prst="ellipse">
            <a:avLst/>
          </a:prstGeom>
          <a:solidFill>
            <a:srgbClr val="00CCFF">
              <a:alpha val="1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弧形 34"/>
          <p:cNvSpPr/>
          <p:nvPr/>
        </p:nvSpPr>
        <p:spPr>
          <a:xfrm>
            <a:off x="1232796" y="2512157"/>
            <a:ext cx="1655492" cy="6516883"/>
          </a:xfrm>
          <a:prstGeom prst="arc">
            <a:avLst>
              <a:gd name="adj1" fmla="val 16237690"/>
              <a:gd name="adj2" fmla="val 63489"/>
            </a:avLst>
          </a:prstGeom>
          <a:ln w="19050">
            <a:solidFill>
              <a:srgbClr val="00CC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弧形 36"/>
          <p:cNvSpPr/>
          <p:nvPr/>
        </p:nvSpPr>
        <p:spPr>
          <a:xfrm>
            <a:off x="1886241" y="242077"/>
            <a:ext cx="1009459" cy="9018437"/>
          </a:xfrm>
          <a:prstGeom prst="arc">
            <a:avLst>
              <a:gd name="adj1" fmla="val 16425527"/>
              <a:gd name="adj2" fmla="val 4207558"/>
            </a:avLst>
          </a:prstGeom>
          <a:ln w="57150">
            <a:solidFill>
              <a:srgbClr val="00CC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弧形 35"/>
          <p:cNvSpPr/>
          <p:nvPr/>
        </p:nvSpPr>
        <p:spPr>
          <a:xfrm flipH="1">
            <a:off x="2743300" y="89677"/>
            <a:ext cx="3609650" cy="9018437"/>
          </a:xfrm>
          <a:prstGeom prst="arc">
            <a:avLst>
              <a:gd name="adj1" fmla="val 15603587"/>
              <a:gd name="adj2" fmla="val 2917802"/>
            </a:avLst>
          </a:prstGeom>
          <a:ln w="57150">
            <a:solidFill>
              <a:srgbClr val="00CC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弧形 33"/>
          <p:cNvSpPr/>
          <p:nvPr/>
        </p:nvSpPr>
        <p:spPr>
          <a:xfrm>
            <a:off x="-73023" y="2492637"/>
            <a:ext cx="2963322" cy="6516883"/>
          </a:xfrm>
          <a:prstGeom prst="arc">
            <a:avLst>
              <a:gd name="adj1" fmla="val 15994607"/>
              <a:gd name="adj2" fmla="val 280790"/>
            </a:avLst>
          </a:prstGeom>
          <a:ln w="57150">
            <a:solidFill>
              <a:srgbClr val="00CC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弧形 32"/>
          <p:cNvSpPr/>
          <p:nvPr/>
        </p:nvSpPr>
        <p:spPr>
          <a:xfrm flipH="1">
            <a:off x="2798222" y="2885194"/>
            <a:ext cx="3893888" cy="5770810"/>
          </a:xfrm>
          <a:prstGeom prst="arc">
            <a:avLst>
              <a:gd name="adj1" fmla="val 15603587"/>
              <a:gd name="adj2" fmla="val 280790"/>
            </a:avLst>
          </a:prstGeom>
          <a:ln w="57150">
            <a:solidFill>
              <a:srgbClr val="00CC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椭圆 7"/>
          <p:cNvSpPr/>
          <p:nvPr/>
        </p:nvSpPr>
        <p:spPr>
          <a:xfrm>
            <a:off x="4236478" y="3391096"/>
            <a:ext cx="954649" cy="954649"/>
          </a:xfrm>
          <a:prstGeom prst="ellipse">
            <a:avLst/>
          </a:prstGeom>
          <a:solidFill>
            <a:srgbClr val="00CCFF">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65200" y="3311787"/>
            <a:ext cx="247650" cy="247650"/>
          </a:xfrm>
          <a:prstGeom prst="ellipse">
            <a:avLst/>
          </a:prstGeom>
          <a:solidFill>
            <a:srgbClr val="00CCFF">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918499" y="1747635"/>
            <a:ext cx="247650" cy="247650"/>
          </a:xfrm>
          <a:prstGeom prst="ellipse">
            <a:avLst/>
          </a:prstGeom>
          <a:solidFill>
            <a:srgbClr val="00CCFF">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20670" y="1216288"/>
            <a:ext cx="247650" cy="247650"/>
          </a:xfrm>
          <a:prstGeom prst="ellipse">
            <a:avLst/>
          </a:prstGeom>
          <a:solidFill>
            <a:srgbClr val="00CCFF">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0749" y="3356305"/>
            <a:ext cx="954649" cy="954649"/>
          </a:xfrm>
          <a:prstGeom prst="ellipse">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982067" y="1547536"/>
            <a:ext cx="4520257" cy="1477328"/>
          </a:xfrm>
          <a:prstGeom prst="rect">
            <a:avLst/>
          </a:prstGeom>
          <a:noFill/>
        </p:spPr>
        <p:txBody>
          <a:bodyPr wrap="square">
            <a:spAutoFit/>
          </a:bodyPr>
          <a:lstStyle/>
          <a:p>
            <a:pPr algn="r"/>
            <a:r>
              <a:rPr lang="zh-CN" altLang="en-US" dirty="0">
                <a:solidFill>
                  <a:schemeClr val="bg1"/>
                </a:solidFill>
                <a:latin typeface="华文细黑" panose="02010600040101010101" pitchFamily="2" charset="-122"/>
                <a:ea typeface="华文细黑" panose="02010600040101010101" pitchFamily="2" charset="-122"/>
                <a:cs typeface="Arial" panose="020B0604020202020204" pitchFamily="34" charset="0"/>
              </a:rPr>
              <a:t>股票</a:t>
            </a:r>
            <a:r>
              <a:rPr lang="zh-CN" altLang="en-US"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列表</a:t>
            </a:r>
            <a:endParaRPr lang="en-US" altLang="zh-CN"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a:p>
            <a:pPr algn="r"/>
            <a:r>
              <a:rPr lang="zh-CN" altLang="en-US" dirty="0">
                <a:solidFill>
                  <a:schemeClr val="bg1"/>
                </a:solidFill>
                <a:latin typeface="华文细黑" panose="02010600040101010101" pitchFamily="2" charset="-122"/>
                <a:ea typeface="华文细黑" panose="02010600040101010101" pitchFamily="2" charset="-122"/>
                <a:cs typeface="Arial" panose="020B0604020202020204" pitchFamily="34" charset="0"/>
              </a:rPr>
              <a:t>股票</a:t>
            </a:r>
            <a:r>
              <a:rPr lang="zh-CN" altLang="en-US"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分析</a:t>
            </a:r>
            <a:endParaRPr lang="en-US" altLang="zh-CN"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a:p>
            <a:pPr algn="r"/>
            <a:r>
              <a:rPr lang="zh-CN" altLang="en-US" dirty="0">
                <a:solidFill>
                  <a:schemeClr val="bg1"/>
                </a:solidFill>
                <a:latin typeface="华文细黑" panose="02010600040101010101" pitchFamily="2" charset="-122"/>
                <a:ea typeface="华文细黑" panose="02010600040101010101" pitchFamily="2" charset="-122"/>
                <a:cs typeface="Arial" panose="020B0604020202020204" pitchFamily="34" charset="0"/>
              </a:rPr>
              <a:t>大盘指数</a:t>
            </a:r>
            <a:endParaRPr lang="en-US" altLang="zh-CN"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a:p>
            <a:pPr algn="r"/>
            <a:r>
              <a:rPr lang="zh-CN" altLang="en-US" dirty="0">
                <a:solidFill>
                  <a:schemeClr val="bg1"/>
                </a:solidFill>
                <a:latin typeface="华文细黑" panose="02010600040101010101" pitchFamily="2" charset="-122"/>
                <a:ea typeface="华文细黑" panose="02010600040101010101" pitchFamily="2" charset="-122"/>
                <a:cs typeface="Arial" panose="020B0604020202020204" pitchFamily="34" charset="0"/>
              </a:rPr>
              <a:t>行业</a:t>
            </a:r>
            <a:r>
              <a:rPr lang="zh-CN" altLang="en-US"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分析</a:t>
            </a:r>
            <a:endParaRPr lang="en-US" altLang="zh-CN"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a:p>
            <a:pPr algn="r"/>
            <a:r>
              <a:rPr lang="zh-CN" altLang="en-US" dirty="0">
                <a:solidFill>
                  <a:schemeClr val="bg1"/>
                </a:solidFill>
                <a:latin typeface="华文细黑" panose="02010600040101010101" pitchFamily="2" charset="-122"/>
                <a:ea typeface="华文细黑" panose="02010600040101010101" pitchFamily="2" charset="-122"/>
                <a:cs typeface="Arial" panose="020B0604020202020204" pitchFamily="34" charset="0"/>
              </a:rPr>
              <a:t>数据中心</a:t>
            </a:r>
            <a:endParaRPr lang="en-GB" altLang="zh-CN"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5" name="文本框 14"/>
          <p:cNvSpPr txBox="1"/>
          <p:nvPr/>
        </p:nvSpPr>
        <p:spPr>
          <a:xfrm>
            <a:off x="5378766" y="701158"/>
            <a:ext cx="5138966" cy="707886"/>
          </a:xfrm>
          <a:prstGeom prst="rect">
            <a:avLst/>
          </a:prstGeom>
          <a:noFill/>
        </p:spPr>
        <p:txBody>
          <a:bodyPr wrap="square" rtlCol="0">
            <a:spAutoFit/>
          </a:bodyPr>
          <a:lstStyle/>
          <a:p>
            <a:pPr algn="r"/>
            <a:r>
              <a:rPr lang="zh-CN" altLang="en-US" sz="4000" b="1" dirty="0">
                <a:solidFill>
                  <a:srgbClr val="00CCFF"/>
                </a:solidFill>
                <a:latin typeface="华文细黑" panose="02010600040101010101" pitchFamily="2" charset="-122"/>
                <a:ea typeface="华文细黑" panose="02010600040101010101" pitchFamily="2" charset="-122"/>
              </a:rPr>
              <a:t>主要</a:t>
            </a:r>
            <a:r>
              <a:rPr lang="zh-CN" altLang="en-US" sz="4000" b="1" dirty="0" smtClean="0">
                <a:solidFill>
                  <a:srgbClr val="00CCFF"/>
                </a:solidFill>
                <a:latin typeface="华文细黑" panose="02010600040101010101" pitchFamily="2" charset="-122"/>
                <a:ea typeface="华文细黑" panose="02010600040101010101" pitchFamily="2" charset="-122"/>
              </a:rPr>
              <a:t>功能</a:t>
            </a:r>
            <a:endParaRPr lang="zh-CN" altLang="en-US" sz="4000" b="1" dirty="0">
              <a:solidFill>
                <a:srgbClr val="00CCFF"/>
              </a:solidFill>
              <a:latin typeface="华文细黑" panose="02010600040101010101" pitchFamily="2" charset="-122"/>
              <a:ea typeface="华文细黑" panose="02010600040101010101" pitchFamily="2" charset="-122"/>
            </a:endParaRPr>
          </a:p>
        </p:txBody>
      </p:sp>
      <p:sp>
        <p:nvSpPr>
          <p:cNvPr id="38" name="弧形 37"/>
          <p:cNvSpPr/>
          <p:nvPr/>
        </p:nvSpPr>
        <p:spPr>
          <a:xfrm>
            <a:off x="-168071" y="3037594"/>
            <a:ext cx="3029793" cy="5770810"/>
          </a:xfrm>
          <a:prstGeom prst="arc">
            <a:avLst>
              <a:gd name="adj1" fmla="val 15321688"/>
              <a:gd name="adj2" fmla="val 280790"/>
            </a:avLst>
          </a:prstGeom>
          <a:ln w="57150">
            <a:solidFill>
              <a:srgbClr val="00CC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矩形 31"/>
          <p:cNvSpPr/>
          <p:nvPr/>
        </p:nvSpPr>
        <p:spPr>
          <a:xfrm>
            <a:off x="2704817" y="4628288"/>
            <a:ext cx="247650" cy="2229711"/>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弧形 38"/>
          <p:cNvSpPr/>
          <p:nvPr/>
        </p:nvSpPr>
        <p:spPr>
          <a:xfrm flipH="1">
            <a:off x="2819968" y="737377"/>
            <a:ext cx="4490910" cy="9018437"/>
          </a:xfrm>
          <a:prstGeom prst="arc">
            <a:avLst>
              <a:gd name="adj1" fmla="val 18239645"/>
              <a:gd name="adj2" fmla="val 1147618"/>
            </a:avLst>
          </a:prstGeom>
          <a:ln w="57150">
            <a:solidFill>
              <a:srgbClr val="00CC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53" name="组合 52"/>
          <p:cNvGrpSpPr/>
          <p:nvPr/>
        </p:nvGrpSpPr>
        <p:grpSpPr>
          <a:xfrm>
            <a:off x="4473573" y="335395"/>
            <a:ext cx="2190750" cy="2190750"/>
            <a:chOff x="4473573" y="335395"/>
            <a:chExt cx="2190750" cy="2190750"/>
          </a:xfrm>
        </p:grpSpPr>
        <p:sp>
          <p:nvSpPr>
            <p:cNvPr id="45" name="椭圆 44"/>
            <p:cNvSpPr/>
            <p:nvPr/>
          </p:nvSpPr>
          <p:spPr>
            <a:xfrm>
              <a:off x="4473573" y="335395"/>
              <a:ext cx="2190750" cy="2190750"/>
            </a:xfrm>
            <a:prstGeom prst="ellipse">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4713802" y="1138382"/>
              <a:ext cx="1826141" cy="584775"/>
            </a:xfrm>
            <a:prstGeom prst="rect">
              <a:avLst/>
            </a:prstGeom>
            <a:noFill/>
          </p:spPr>
          <p:txBody>
            <a:bodyPr wrap="none" rtlCol="0">
              <a:spAutoFit/>
            </a:bodyPr>
            <a:lstStyle/>
            <a:p>
              <a:r>
                <a:rPr lang="zh-CN" altLang="en-US" sz="3200" b="1" dirty="0">
                  <a:solidFill>
                    <a:schemeClr val="bg1"/>
                  </a:solidFill>
                  <a:latin typeface="华文细黑" panose="02010600040101010101" pitchFamily="2" charset="-122"/>
                  <a:ea typeface="华文细黑" panose="02010600040101010101" pitchFamily="2" charset="-122"/>
                </a:rPr>
                <a:t>股票分析</a:t>
              </a:r>
            </a:p>
          </p:txBody>
        </p:sp>
      </p:grpSp>
      <p:grpSp>
        <p:nvGrpSpPr>
          <p:cNvPr id="52" name="组合 51"/>
          <p:cNvGrpSpPr/>
          <p:nvPr/>
        </p:nvGrpSpPr>
        <p:grpSpPr>
          <a:xfrm>
            <a:off x="4636715" y="2746702"/>
            <a:ext cx="1564252" cy="1564252"/>
            <a:chOff x="4636715" y="2746702"/>
            <a:chExt cx="1564252" cy="1564252"/>
          </a:xfrm>
        </p:grpSpPr>
        <p:sp>
          <p:nvSpPr>
            <p:cNvPr id="46" name="椭圆 45"/>
            <p:cNvSpPr/>
            <p:nvPr/>
          </p:nvSpPr>
          <p:spPr>
            <a:xfrm>
              <a:off x="4636715" y="2746702"/>
              <a:ext cx="1564252" cy="1564252"/>
            </a:xfrm>
            <a:prstGeom prst="ellipse">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文本框 48"/>
            <p:cNvSpPr txBox="1"/>
            <p:nvPr/>
          </p:nvSpPr>
          <p:spPr>
            <a:xfrm>
              <a:off x="4670880" y="3218926"/>
              <a:ext cx="1415772" cy="461665"/>
            </a:xfrm>
            <a:prstGeom prst="rect">
              <a:avLst/>
            </a:prstGeom>
            <a:noFill/>
          </p:spPr>
          <p:txBody>
            <a:bodyPr wrap="none" rtlCol="0">
              <a:spAutoFit/>
            </a:bodyPr>
            <a:lstStyle/>
            <a:p>
              <a:r>
                <a:rPr lang="zh-CN" altLang="en-US" sz="2400" b="1" dirty="0">
                  <a:solidFill>
                    <a:schemeClr val="bg1"/>
                  </a:solidFill>
                  <a:latin typeface="华文细黑" panose="02010600040101010101" pitchFamily="2" charset="-122"/>
                  <a:ea typeface="华文细黑" panose="02010600040101010101" pitchFamily="2" charset="-122"/>
                </a:rPr>
                <a:t>大盘指数</a:t>
              </a:r>
            </a:p>
          </p:txBody>
        </p:sp>
      </p:grpSp>
      <p:grpSp>
        <p:nvGrpSpPr>
          <p:cNvPr id="55" name="组合 54"/>
          <p:cNvGrpSpPr/>
          <p:nvPr/>
        </p:nvGrpSpPr>
        <p:grpSpPr>
          <a:xfrm>
            <a:off x="257175" y="882651"/>
            <a:ext cx="1838325" cy="1838325"/>
            <a:chOff x="257175" y="882651"/>
            <a:chExt cx="1838325" cy="1838325"/>
          </a:xfrm>
        </p:grpSpPr>
        <p:sp>
          <p:nvSpPr>
            <p:cNvPr id="44" name="椭圆 43"/>
            <p:cNvSpPr/>
            <p:nvPr/>
          </p:nvSpPr>
          <p:spPr>
            <a:xfrm>
              <a:off x="257175" y="882651"/>
              <a:ext cx="1838325" cy="1838325"/>
            </a:xfrm>
            <a:prstGeom prst="ellipse">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417466" y="1563049"/>
              <a:ext cx="1415772" cy="461665"/>
            </a:xfrm>
            <a:prstGeom prst="rect">
              <a:avLst/>
            </a:prstGeom>
            <a:noFill/>
          </p:spPr>
          <p:txBody>
            <a:bodyPr wrap="none" rtlCol="0">
              <a:spAutoFit/>
            </a:bodyPr>
            <a:lstStyle/>
            <a:p>
              <a:r>
                <a:rPr lang="zh-CN" altLang="en-US" sz="2400" b="1" dirty="0">
                  <a:solidFill>
                    <a:schemeClr val="bg1"/>
                  </a:solidFill>
                  <a:latin typeface="华文细黑" panose="02010600040101010101" pitchFamily="2" charset="-122"/>
                  <a:ea typeface="华文细黑" panose="02010600040101010101" pitchFamily="2" charset="-122"/>
                </a:rPr>
                <a:t>数据中心</a:t>
              </a:r>
            </a:p>
          </p:txBody>
        </p:sp>
      </p:grpSp>
      <p:grpSp>
        <p:nvGrpSpPr>
          <p:cNvPr id="54" name="组合 53"/>
          <p:cNvGrpSpPr/>
          <p:nvPr/>
        </p:nvGrpSpPr>
        <p:grpSpPr>
          <a:xfrm>
            <a:off x="2599946" y="899227"/>
            <a:ext cx="1778656" cy="1778656"/>
            <a:chOff x="2599946" y="899227"/>
            <a:chExt cx="1778656" cy="1778656"/>
          </a:xfrm>
        </p:grpSpPr>
        <p:sp>
          <p:nvSpPr>
            <p:cNvPr id="47" name="椭圆 46"/>
            <p:cNvSpPr/>
            <p:nvPr/>
          </p:nvSpPr>
          <p:spPr>
            <a:xfrm>
              <a:off x="2599946" y="899227"/>
              <a:ext cx="1778656" cy="1778656"/>
            </a:xfrm>
            <a:prstGeom prst="ellipse">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2795539" y="1556790"/>
              <a:ext cx="1415772" cy="461665"/>
            </a:xfrm>
            <a:prstGeom prst="rect">
              <a:avLst/>
            </a:prstGeom>
            <a:noFill/>
          </p:spPr>
          <p:txBody>
            <a:bodyPr wrap="none" rtlCol="0">
              <a:spAutoFit/>
            </a:bodyPr>
            <a:lstStyle/>
            <a:p>
              <a:r>
                <a:rPr lang="zh-CN" altLang="en-US" sz="2400" b="1" dirty="0">
                  <a:solidFill>
                    <a:schemeClr val="bg1"/>
                  </a:solidFill>
                  <a:latin typeface="华文细黑" panose="02010600040101010101" pitchFamily="2" charset="-122"/>
                  <a:ea typeface="华文细黑" panose="02010600040101010101" pitchFamily="2" charset="-122"/>
                </a:rPr>
                <a:t>行业分析</a:t>
              </a:r>
            </a:p>
          </p:txBody>
        </p:sp>
      </p:grpSp>
      <p:sp>
        <p:nvSpPr>
          <p:cNvPr id="57" name="椭圆 56"/>
          <p:cNvSpPr/>
          <p:nvPr/>
        </p:nvSpPr>
        <p:spPr>
          <a:xfrm>
            <a:off x="2053335" y="-66029"/>
            <a:ext cx="954649" cy="954649"/>
          </a:xfrm>
          <a:prstGeom prst="ellipse">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048653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par>
                                    <p:cTn id="8" presetID="22" presetClass="entr" presetSubtype="4" fill="hold" grpId="0" nodeType="withEffect">
                                      <p:stCondLst>
                                        <p:cond delay="200"/>
                                      </p:stCondLst>
                                      <p:childTnLst>
                                        <p:set>
                                          <p:cBhvr>
                                            <p:cTn id="9" dur="1" fill="hold">
                                              <p:stCondLst>
                                                <p:cond delay="0"/>
                                              </p:stCondLst>
                                            </p:cTn>
                                            <p:tgtEl>
                                              <p:spTgt spid="33"/>
                                            </p:tgtEl>
                                            <p:attrNameLst>
                                              <p:attrName>style.visibility</p:attrName>
                                            </p:attrNameLst>
                                          </p:cBhvr>
                                          <p:to>
                                            <p:strVal val="visible"/>
                                          </p:to>
                                        </p:set>
                                        <p:animEffect transition="in" filter="wipe(down)">
                                          <p:cBhvr>
                                            <p:cTn id="10" dur="500"/>
                                            <p:tgtEl>
                                              <p:spTgt spid="33"/>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36"/>
                                            </p:tgtEl>
                                            <p:attrNameLst>
                                              <p:attrName>style.visibility</p:attrName>
                                            </p:attrNameLst>
                                          </p:cBhvr>
                                          <p:to>
                                            <p:strVal val="visible"/>
                                          </p:to>
                                        </p:set>
                                        <p:animEffect transition="in" filter="wipe(down)">
                                          <p:cBhvr>
                                            <p:cTn id="13" dur="500"/>
                                            <p:tgtEl>
                                              <p:spTgt spid="36"/>
                                            </p:tgtEl>
                                          </p:cBhvr>
                                        </p:animEffect>
                                      </p:childTnLst>
                                    </p:cTn>
                                  </p:par>
                                  <p:par>
                                    <p:cTn id="14" presetID="22" presetClass="entr" presetSubtype="4" fill="hold" grpId="0"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wipe(down)">
                                          <p:cBhvr>
                                            <p:cTn id="16" dur="500"/>
                                            <p:tgtEl>
                                              <p:spTgt spid="38"/>
                                            </p:tgtEl>
                                          </p:cBhvr>
                                        </p:animEffect>
                                      </p:childTnLst>
                                    </p:cTn>
                                  </p:par>
                                  <p:par>
                                    <p:cTn id="17" presetID="22" presetClass="entr" presetSubtype="4" fill="hold" grpId="0" nodeType="withEffect">
                                      <p:stCondLst>
                                        <p:cond delay="20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par>
                                    <p:cTn id="20" presetID="22" presetClass="entr" presetSubtype="4" fill="hold" grpId="0" nodeType="withEffect">
                                      <p:stCondLst>
                                        <p:cond delay="200"/>
                                      </p:stCondLst>
                                      <p:childTnLst>
                                        <p:set>
                                          <p:cBhvr>
                                            <p:cTn id="21" dur="1" fill="hold">
                                              <p:stCondLst>
                                                <p:cond delay="0"/>
                                              </p:stCondLst>
                                            </p:cTn>
                                            <p:tgtEl>
                                              <p:spTgt spid="39"/>
                                            </p:tgtEl>
                                            <p:attrNameLst>
                                              <p:attrName>style.visibility</p:attrName>
                                            </p:attrNameLst>
                                          </p:cBhvr>
                                          <p:to>
                                            <p:strVal val="visible"/>
                                          </p:to>
                                        </p:set>
                                        <p:animEffect transition="in" filter="wipe(down)">
                                          <p:cBhvr>
                                            <p:cTn id="22" dur="500"/>
                                            <p:tgtEl>
                                              <p:spTgt spid="39"/>
                                            </p:tgtEl>
                                          </p:cBhvr>
                                        </p:animEffect>
                                      </p:childTnLst>
                                    </p:cTn>
                                  </p:par>
                                  <p:par>
                                    <p:cTn id="23" presetID="22" presetClass="entr" presetSubtype="4" fill="hold" grpId="0" nodeType="withEffect">
                                      <p:stCondLst>
                                        <p:cond delay="200"/>
                                      </p:stCondLst>
                                      <p:childTnLst>
                                        <p:set>
                                          <p:cBhvr>
                                            <p:cTn id="24" dur="1" fill="hold">
                                              <p:stCondLst>
                                                <p:cond delay="0"/>
                                              </p:stCondLst>
                                            </p:cTn>
                                            <p:tgtEl>
                                              <p:spTgt spid="37"/>
                                            </p:tgtEl>
                                            <p:attrNameLst>
                                              <p:attrName>style.visibility</p:attrName>
                                            </p:attrNameLst>
                                          </p:cBhvr>
                                          <p:to>
                                            <p:strVal val="visible"/>
                                          </p:to>
                                        </p:set>
                                        <p:animEffect transition="in" filter="wipe(down)">
                                          <p:cBhvr>
                                            <p:cTn id="25" dur="500"/>
                                            <p:tgtEl>
                                              <p:spTgt spid="37"/>
                                            </p:tgtEl>
                                          </p:cBhvr>
                                        </p:animEffect>
                                      </p:childTnLst>
                                    </p:cTn>
                                  </p:par>
                                  <p:par>
                                    <p:cTn id="26" presetID="22" presetClass="entr" presetSubtype="4" fill="hold" grpId="0" nodeType="withEffect">
                                      <p:stCondLst>
                                        <p:cond delay="20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par>
                                    <p:cTn id="29" presetID="10" presetClass="entr" presetSubtype="0" fill="hold" nodeType="withEffect">
                                      <p:stCondLst>
                                        <p:cond delay="50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200"/>
                                            <p:tgtEl>
                                              <p:spTgt spid="55"/>
                                            </p:tgtEl>
                                          </p:cBhvr>
                                        </p:animEffect>
                                      </p:childTnLst>
                                    </p:cTn>
                                  </p:par>
                                  <p:par>
                                    <p:cTn id="32" presetID="6" presetClass="emph" presetSubtype="0" fill="hold" nodeType="withEffect" p14:presetBounceEnd="100000">
                                      <p:stCondLst>
                                        <p:cond delay="500"/>
                                      </p:stCondLst>
                                      <p:childTnLst>
                                        <p:animScale p14:bounceEnd="100000">
                                          <p:cBhvr>
                                            <p:cTn id="33" dur="500" fill="hold"/>
                                            <p:tgtEl>
                                              <p:spTgt spid="55"/>
                                            </p:tgtEl>
                                          </p:cBhvr>
                                          <p:by x="101000" y="101000"/>
                                          <p:from x="98000" y="98000"/>
                                          <p:to x="100000" y="100000"/>
                                        </p:animScale>
                                      </p:childTnLst>
                                    </p:cTn>
                                  </p:par>
                                  <p:par>
                                    <p:cTn id="34" presetID="10" presetClass="entr" presetSubtype="0" fill="hold" nodeType="withEffect">
                                      <p:stCondLst>
                                        <p:cond delay="50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200"/>
                                            <p:tgtEl>
                                              <p:spTgt spid="54"/>
                                            </p:tgtEl>
                                          </p:cBhvr>
                                        </p:animEffect>
                                      </p:childTnLst>
                                    </p:cTn>
                                  </p:par>
                                  <p:par>
                                    <p:cTn id="37" presetID="6" presetClass="emph" presetSubtype="0" fill="hold" nodeType="withEffect" p14:presetBounceEnd="100000">
                                      <p:stCondLst>
                                        <p:cond delay="500"/>
                                      </p:stCondLst>
                                      <p:childTnLst>
                                        <p:animScale p14:bounceEnd="100000">
                                          <p:cBhvr>
                                            <p:cTn id="38" dur="500" fill="hold"/>
                                            <p:tgtEl>
                                              <p:spTgt spid="54"/>
                                            </p:tgtEl>
                                          </p:cBhvr>
                                          <p:by x="101000" y="101000"/>
                                          <p:from x="98000" y="98000"/>
                                          <p:to x="100000" y="100000"/>
                                        </p:animScale>
                                      </p:childTnLst>
                                    </p:cTn>
                                  </p:par>
                                  <p:par>
                                    <p:cTn id="39" presetID="10" presetClass="entr" presetSubtype="0" fill="hold" nodeType="withEffect">
                                      <p:stCondLst>
                                        <p:cond delay="50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200"/>
                                            <p:tgtEl>
                                              <p:spTgt spid="53"/>
                                            </p:tgtEl>
                                          </p:cBhvr>
                                        </p:animEffect>
                                      </p:childTnLst>
                                    </p:cTn>
                                  </p:par>
                                  <p:par>
                                    <p:cTn id="42" presetID="6" presetClass="emph" presetSubtype="0" fill="hold" nodeType="withEffect" p14:presetBounceEnd="100000">
                                      <p:stCondLst>
                                        <p:cond delay="500"/>
                                      </p:stCondLst>
                                      <p:childTnLst>
                                        <p:animScale p14:bounceEnd="100000">
                                          <p:cBhvr>
                                            <p:cTn id="43" dur="500" fill="hold"/>
                                            <p:tgtEl>
                                              <p:spTgt spid="53"/>
                                            </p:tgtEl>
                                          </p:cBhvr>
                                          <p:by x="101000" y="101000"/>
                                          <p:from x="98000" y="98000"/>
                                          <p:to x="100000" y="100000"/>
                                        </p:animScale>
                                      </p:childTnLst>
                                    </p:cTn>
                                  </p:par>
                                  <p:par>
                                    <p:cTn id="44" presetID="10" presetClass="entr" presetSubtype="0" fill="hold" nodeType="withEffect">
                                      <p:stCondLst>
                                        <p:cond delay="50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200"/>
                                            <p:tgtEl>
                                              <p:spTgt spid="52"/>
                                            </p:tgtEl>
                                          </p:cBhvr>
                                        </p:animEffect>
                                      </p:childTnLst>
                                    </p:cTn>
                                  </p:par>
                                  <p:par>
                                    <p:cTn id="47" presetID="6" presetClass="emph" presetSubtype="0" fill="hold" nodeType="withEffect" p14:presetBounceEnd="100000">
                                      <p:stCondLst>
                                        <p:cond delay="500"/>
                                      </p:stCondLst>
                                      <p:childTnLst>
                                        <p:animScale p14:bounceEnd="100000">
                                          <p:cBhvr>
                                            <p:cTn id="48" dur="500" fill="hold"/>
                                            <p:tgtEl>
                                              <p:spTgt spid="52"/>
                                            </p:tgtEl>
                                          </p:cBhvr>
                                          <p:by x="101000" y="101000"/>
                                          <p:from x="98000" y="98000"/>
                                          <p:to x="100000" y="100000"/>
                                        </p:animScale>
                                      </p:childTnLst>
                                    </p:cTn>
                                  </p:par>
                                  <p:par>
                                    <p:cTn id="49" presetID="2" presetClass="entr" presetSubtype="4" fill="hold" grpId="0" nodeType="withEffect" p14:presetBounceEnd="70000">
                                      <p:stCondLst>
                                        <p:cond delay="1000"/>
                                      </p:stCondLst>
                                      <p:childTnLst>
                                        <p:set>
                                          <p:cBhvr>
                                            <p:cTn id="50" dur="1" fill="hold">
                                              <p:stCondLst>
                                                <p:cond delay="0"/>
                                              </p:stCondLst>
                                            </p:cTn>
                                            <p:tgtEl>
                                              <p:spTgt spid="13"/>
                                            </p:tgtEl>
                                            <p:attrNameLst>
                                              <p:attrName>style.visibility</p:attrName>
                                            </p:attrNameLst>
                                          </p:cBhvr>
                                          <p:to>
                                            <p:strVal val="visible"/>
                                          </p:to>
                                        </p:set>
                                        <p:anim calcmode="lin" valueType="num" p14:bounceEnd="70000">
                                          <p:cBhvr additive="base">
                                            <p:cTn id="51" dur="1000" fill="hold"/>
                                            <p:tgtEl>
                                              <p:spTgt spid="13"/>
                                            </p:tgtEl>
                                            <p:attrNameLst>
                                              <p:attrName>ppt_x</p:attrName>
                                            </p:attrNameLst>
                                          </p:cBhvr>
                                          <p:tavLst>
                                            <p:tav tm="0">
                                              <p:val>
                                                <p:strVal val="#ppt_x"/>
                                              </p:val>
                                            </p:tav>
                                            <p:tav tm="100000">
                                              <p:val>
                                                <p:strVal val="#ppt_x"/>
                                              </p:val>
                                            </p:tav>
                                          </p:tavLst>
                                        </p:anim>
                                        <p:anim calcmode="lin" valueType="num" p14:bounceEnd="70000">
                                          <p:cBhvr additive="base">
                                            <p:cTn id="52" dur="10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14:presetBounceEnd="70000">
                                      <p:stCondLst>
                                        <p:cond delay="1000"/>
                                      </p:stCondLst>
                                      <p:childTnLst>
                                        <p:set>
                                          <p:cBhvr>
                                            <p:cTn id="54" dur="1" fill="hold">
                                              <p:stCondLst>
                                                <p:cond delay="0"/>
                                              </p:stCondLst>
                                            </p:cTn>
                                            <p:tgtEl>
                                              <p:spTgt spid="15"/>
                                            </p:tgtEl>
                                            <p:attrNameLst>
                                              <p:attrName>style.visibility</p:attrName>
                                            </p:attrNameLst>
                                          </p:cBhvr>
                                          <p:to>
                                            <p:strVal val="visible"/>
                                          </p:to>
                                        </p:set>
                                        <p:anim calcmode="lin" valueType="num" p14:bounceEnd="70000">
                                          <p:cBhvr additive="base">
                                            <p:cTn id="55" dur="1000" fill="hold"/>
                                            <p:tgtEl>
                                              <p:spTgt spid="15"/>
                                            </p:tgtEl>
                                            <p:attrNameLst>
                                              <p:attrName>ppt_x</p:attrName>
                                            </p:attrNameLst>
                                          </p:cBhvr>
                                          <p:tavLst>
                                            <p:tav tm="0">
                                              <p:val>
                                                <p:strVal val="#ppt_x"/>
                                              </p:val>
                                            </p:tav>
                                            <p:tav tm="100000">
                                              <p:val>
                                                <p:strVal val="#ppt_x"/>
                                              </p:val>
                                            </p:tav>
                                          </p:tavLst>
                                        </p:anim>
                                        <p:anim calcmode="lin" valueType="num" p14:bounceEnd="70000">
                                          <p:cBhvr additive="base">
                                            <p:cTn id="56"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6" grpId="0" animBg="1"/>
          <p:bldP spid="34" grpId="0" animBg="1"/>
          <p:bldP spid="33" grpId="0" animBg="1"/>
          <p:bldP spid="13" grpId="0"/>
          <p:bldP spid="15" grpId="0"/>
          <p:bldP spid="38" grpId="0" animBg="1"/>
          <p:bldP spid="32" grpId="0" animBg="1"/>
          <p:bldP spid="3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par>
                                    <p:cTn id="8" presetID="22" presetClass="entr" presetSubtype="4" fill="hold" grpId="0" nodeType="withEffect">
                                      <p:stCondLst>
                                        <p:cond delay="200"/>
                                      </p:stCondLst>
                                      <p:childTnLst>
                                        <p:set>
                                          <p:cBhvr>
                                            <p:cTn id="9" dur="1" fill="hold">
                                              <p:stCondLst>
                                                <p:cond delay="0"/>
                                              </p:stCondLst>
                                            </p:cTn>
                                            <p:tgtEl>
                                              <p:spTgt spid="33"/>
                                            </p:tgtEl>
                                            <p:attrNameLst>
                                              <p:attrName>style.visibility</p:attrName>
                                            </p:attrNameLst>
                                          </p:cBhvr>
                                          <p:to>
                                            <p:strVal val="visible"/>
                                          </p:to>
                                        </p:set>
                                        <p:animEffect transition="in" filter="wipe(down)">
                                          <p:cBhvr>
                                            <p:cTn id="10" dur="500"/>
                                            <p:tgtEl>
                                              <p:spTgt spid="33"/>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36"/>
                                            </p:tgtEl>
                                            <p:attrNameLst>
                                              <p:attrName>style.visibility</p:attrName>
                                            </p:attrNameLst>
                                          </p:cBhvr>
                                          <p:to>
                                            <p:strVal val="visible"/>
                                          </p:to>
                                        </p:set>
                                        <p:animEffect transition="in" filter="wipe(down)">
                                          <p:cBhvr>
                                            <p:cTn id="13" dur="500"/>
                                            <p:tgtEl>
                                              <p:spTgt spid="36"/>
                                            </p:tgtEl>
                                          </p:cBhvr>
                                        </p:animEffect>
                                      </p:childTnLst>
                                    </p:cTn>
                                  </p:par>
                                  <p:par>
                                    <p:cTn id="14" presetID="22" presetClass="entr" presetSubtype="4" fill="hold" grpId="0"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wipe(down)">
                                          <p:cBhvr>
                                            <p:cTn id="16" dur="500"/>
                                            <p:tgtEl>
                                              <p:spTgt spid="38"/>
                                            </p:tgtEl>
                                          </p:cBhvr>
                                        </p:animEffect>
                                      </p:childTnLst>
                                    </p:cTn>
                                  </p:par>
                                  <p:par>
                                    <p:cTn id="17" presetID="22" presetClass="entr" presetSubtype="4" fill="hold" grpId="0" nodeType="withEffect">
                                      <p:stCondLst>
                                        <p:cond delay="20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par>
                                    <p:cTn id="20" presetID="22" presetClass="entr" presetSubtype="4" fill="hold" grpId="0" nodeType="withEffect">
                                      <p:stCondLst>
                                        <p:cond delay="200"/>
                                      </p:stCondLst>
                                      <p:childTnLst>
                                        <p:set>
                                          <p:cBhvr>
                                            <p:cTn id="21" dur="1" fill="hold">
                                              <p:stCondLst>
                                                <p:cond delay="0"/>
                                              </p:stCondLst>
                                            </p:cTn>
                                            <p:tgtEl>
                                              <p:spTgt spid="39"/>
                                            </p:tgtEl>
                                            <p:attrNameLst>
                                              <p:attrName>style.visibility</p:attrName>
                                            </p:attrNameLst>
                                          </p:cBhvr>
                                          <p:to>
                                            <p:strVal val="visible"/>
                                          </p:to>
                                        </p:set>
                                        <p:animEffect transition="in" filter="wipe(down)">
                                          <p:cBhvr>
                                            <p:cTn id="22" dur="500"/>
                                            <p:tgtEl>
                                              <p:spTgt spid="39"/>
                                            </p:tgtEl>
                                          </p:cBhvr>
                                        </p:animEffect>
                                      </p:childTnLst>
                                    </p:cTn>
                                  </p:par>
                                  <p:par>
                                    <p:cTn id="23" presetID="22" presetClass="entr" presetSubtype="4" fill="hold" grpId="0" nodeType="withEffect">
                                      <p:stCondLst>
                                        <p:cond delay="200"/>
                                      </p:stCondLst>
                                      <p:childTnLst>
                                        <p:set>
                                          <p:cBhvr>
                                            <p:cTn id="24" dur="1" fill="hold">
                                              <p:stCondLst>
                                                <p:cond delay="0"/>
                                              </p:stCondLst>
                                            </p:cTn>
                                            <p:tgtEl>
                                              <p:spTgt spid="37"/>
                                            </p:tgtEl>
                                            <p:attrNameLst>
                                              <p:attrName>style.visibility</p:attrName>
                                            </p:attrNameLst>
                                          </p:cBhvr>
                                          <p:to>
                                            <p:strVal val="visible"/>
                                          </p:to>
                                        </p:set>
                                        <p:animEffect transition="in" filter="wipe(down)">
                                          <p:cBhvr>
                                            <p:cTn id="25" dur="500"/>
                                            <p:tgtEl>
                                              <p:spTgt spid="37"/>
                                            </p:tgtEl>
                                          </p:cBhvr>
                                        </p:animEffect>
                                      </p:childTnLst>
                                    </p:cTn>
                                  </p:par>
                                  <p:par>
                                    <p:cTn id="26" presetID="22" presetClass="entr" presetSubtype="4" fill="hold" grpId="0" nodeType="withEffect">
                                      <p:stCondLst>
                                        <p:cond delay="20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par>
                                    <p:cTn id="29" presetID="10" presetClass="entr" presetSubtype="0" fill="hold" nodeType="withEffect">
                                      <p:stCondLst>
                                        <p:cond delay="50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200"/>
                                            <p:tgtEl>
                                              <p:spTgt spid="55"/>
                                            </p:tgtEl>
                                          </p:cBhvr>
                                        </p:animEffect>
                                      </p:childTnLst>
                                    </p:cTn>
                                  </p:par>
                                  <p:par>
                                    <p:cTn id="32" presetID="6" presetClass="emph" presetSubtype="0" fill="hold" nodeType="withEffect">
                                      <p:stCondLst>
                                        <p:cond delay="500"/>
                                      </p:stCondLst>
                                      <p:childTnLst>
                                        <p:animScale>
                                          <p:cBhvr>
                                            <p:cTn id="33" dur="500" fill="hold"/>
                                            <p:tgtEl>
                                              <p:spTgt spid="55"/>
                                            </p:tgtEl>
                                          </p:cBhvr>
                                          <p:by x="101000" y="101000"/>
                                          <p:from x="98000" y="98000"/>
                                          <p:to x="100000" y="100000"/>
                                        </p:animScale>
                                      </p:childTnLst>
                                    </p:cTn>
                                  </p:par>
                                  <p:par>
                                    <p:cTn id="34" presetID="10" presetClass="entr" presetSubtype="0" fill="hold" nodeType="withEffect">
                                      <p:stCondLst>
                                        <p:cond delay="50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200"/>
                                            <p:tgtEl>
                                              <p:spTgt spid="54"/>
                                            </p:tgtEl>
                                          </p:cBhvr>
                                        </p:animEffect>
                                      </p:childTnLst>
                                    </p:cTn>
                                  </p:par>
                                  <p:par>
                                    <p:cTn id="37" presetID="6" presetClass="emph" presetSubtype="0" fill="hold" nodeType="withEffect">
                                      <p:stCondLst>
                                        <p:cond delay="500"/>
                                      </p:stCondLst>
                                      <p:childTnLst>
                                        <p:animScale>
                                          <p:cBhvr>
                                            <p:cTn id="38" dur="500" fill="hold"/>
                                            <p:tgtEl>
                                              <p:spTgt spid="54"/>
                                            </p:tgtEl>
                                          </p:cBhvr>
                                          <p:by x="101000" y="101000"/>
                                          <p:from x="98000" y="98000"/>
                                          <p:to x="100000" y="100000"/>
                                        </p:animScale>
                                      </p:childTnLst>
                                    </p:cTn>
                                  </p:par>
                                  <p:par>
                                    <p:cTn id="39" presetID="10" presetClass="entr" presetSubtype="0" fill="hold" nodeType="withEffect">
                                      <p:stCondLst>
                                        <p:cond delay="50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200"/>
                                            <p:tgtEl>
                                              <p:spTgt spid="53"/>
                                            </p:tgtEl>
                                          </p:cBhvr>
                                        </p:animEffect>
                                      </p:childTnLst>
                                    </p:cTn>
                                  </p:par>
                                  <p:par>
                                    <p:cTn id="42" presetID="6" presetClass="emph" presetSubtype="0" fill="hold" nodeType="withEffect">
                                      <p:stCondLst>
                                        <p:cond delay="500"/>
                                      </p:stCondLst>
                                      <p:childTnLst>
                                        <p:animScale>
                                          <p:cBhvr>
                                            <p:cTn id="43" dur="500" fill="hold"/>
                                            <p:tgtEl>
                                              <p:spTgt spid="53"/>
                                            </p:tgtEl>
                                          </p:cBhvr>
                                          <p:by x="101000" y="101000"/>
                                          <p:from x="98000" y="98000"/>
                                          <p:to x="100000" y="100000"/>
                                        </p:animScale>
                                      </p:childTnLst>
                                    </p:cTn>
                                  </p:par>
                                  <p:par>
                                    <p:cTn id="44" presetID="10" presetClass="entr" presetSubtype="0" fill="hold" nodeType="withEffect">
                                      <p:stCondLst>
                                        <p:cond delay="50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200"/>
                                            <p:tgtEl>
                                              <p:spTgt spid="52"/>
                                            </p:tgtEl>
                                          </p:cBhvr>
                                        </p:animEffect>
                                      </p:childTnLst>
                                    </p:cTn>
                                  </p:par>
                                  <p:par>
                                    <p:cTn id="47" presetID="6" presetClass="emph" presetSubtype="0" fill="hold" nodeType="withEffect">
                                      <p:stCondLst>
                                        <p:cond delay="500"/>
                                      </p:stCondLst>
                                      <p:childTnLst>
                                        <p:animScale>
                                          <p:cBhvr>
                                            <p:cTn id="48" dur="500" fill="hold"/>
                                            <p:tgtEl>
                                              <p:spTgt spid="52"/>
                                            </p:tgtEl>
                                          </p:cBhvr>
                                          <p:by x="101000" y="101000"/>
                                          <p:from x="98000" y="98000"/>
                                          <p:to x="100000" y="100000"/>
                                        </p:animScale>
                                      </p:childTnLst>
                                    </p:cTn>
                                  </p:par>
                                  <p:par>
                                    <p:cTn id="49" presetID="2" presetClass="entr" presetSubtype="4" fill="hold" grpId="0" nodeType="withEffect">
                                      <p:stCondLst>
                                        <p:cond delay="100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1000" fill="hold"/>
                                            <p:tgtEl>
                                              <p:spTgt spid="13"/>
                                            </p:tgtEl>
                                            <p:attrNameLst>
                                              <p:attrName>ppt_x</p:attrName>
                                            </p:attrNameLst>
                                          </p:cBhvr>
                                          <p:tavLst>
                                            <p:tav tm="0">
                                              <p:val>
                                                <p:strVal val="#ppt_x"/>
                                              </p:val>
                                            </p:tav>
                                            <p:tav tm="100000">
                                              <p:val>
                                                <p:strVal val="#ppt_x"/>
                                              </p:val>
                                            </p:tav>
                                          </p:tavLst>
                                        </p:anim>
                                        <p:anim calcmode="lin" valueType="num">
                                          <p:cBhvr additive="base">
                                            <p:cTn id="52" dur="10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100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1000" fill="hold"/>
                                            <p:tgtEl>
                                              <p:spTgt spid="15"/>
                                            </p:tgtEl>
                                            <p:attrNameLst>
                                              <p:attrName>ppt_x</p:attrName>
                                            </p:attrNameLst>
                                          </p:cBhvr>
                                          <p:tavLst>
                                            <p:tav tm="0">
                                              <p:val>
                                                <p:strVal val="#ppt_x"/>
                                              </p:val>
                                            </p:tav>
                                            <p:tav tm="100000">
                                              <p:val>
                                                <p:strVal val="#ppt_x"/>
                                              </p:val>
                                            </p:tav>
                                          </p:tavLst>
                                        </p:anim>
                                        <p:anim calcmode="lin" valueType="num">
                                          <p:cBhvr additive="base">
                                            <p:cTn id="56"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6" grpId="0" animBg="1"/>
          <p:bldP spid="34" grpId="0" animBg="1"/>
          <p:bldP spid="33" grpId="0" animBg="1"/>
          <p:bldP spid="13" grpId="0"/>
          <p:bldP spid="15" grpId="0"/>
          <p:bldP spid="38" grpId="0" animBg="1"/>
          <p:bldP spid="32" grpId="0" animBg="1"/>
          <p:bldP spid="39"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362275" y="3125481"/>
            <a:ext cx="2001600" cy="2001600"/>
            <a:chOff x="8362275" y="3125481"/>
            <a:chExt cx="2001600" cy="2001600"/>
          </a:xfrm>
        </p:grpSpPr>
        <p:sp>
          <p:nvSpPr>
            <p:cNvPr id="11" name="椭圆 10"/>
            <p:cNvSpPr/>
            <p:nvPr/>
          </p:nvSpPr>
          <p:spPr>
            <a:xfrm>
              <a:off x="8362275" y="3125481"/>
              <a:ext cx="2001600" cy="2001600"/>
            </a:xfrm>
            <a:prstGeom prst="ellipse">
              <a:avLst/>
            </a:prstGeom>
            <a:solidFill>
              <a:schemeClr val="bg1">
                <a:alpha val="9000"/>
              </a:schemeClr>
            </a:solidFill>
            <a:ln w="76200">
              <a:solidFill>
                <a:srgbClr val="333B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弧形 6"/>
            <p:cNvSpPr/>
            <p:nvPr/>
          </p:nvSpPr>
          <p:spPr>
            <a:xfrm>
              <a:off x="8362950" y="3125481"/>
              <a:ext cx="2000250" cy="2001600"/>
            </a:xfrm>
            <a:prstGeom prst="arc">
              <a:avLst>
                <a:gd name="adj1" fmla="val 16200000"/>
                <a:gd name="adj2" fmla="val 3516541"/>
              </a:avLst>
            </a:prstGeom>
            <a:ln w="76200" cmpd="sng">
              <a:solidFill>
                <a:srgbClr val="00CCFF"/>
              </a:solidFill>
              <a:miter lim="800000"/>
              <a:headEnd type="ova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4" name="组合 3"/>
          <p:cNvGrpSpPr/>
          <p:nvPr/>
        </p:nvGrpSpPr>
        <p:grpSpPr>
          <a:xfrm>
            <a:off x="5227875" y="3125481"/>
            <a:ext cx="2001600" cy="2001600"/>
            <a:chOff x="5227875" y="3125481"/>
            <a:chExt cx="2001600" cy="2001600"/>
          </a:xfrm>
        </p:grpSpPr>
        <p:sp>
          <p:nvSpPr>
            <p:cNvPr id="10" name="椭圆 9"/>
            <p:cNvSpPr/>
            <p:nvPr/>
          </p:nvSpPr>
          <p:spPr>
            <a:xfrm>
              <a:off x="5227875" y="3125481"/>
              <a:ext cx="2001600" cy="2001600"/>
            </a:xfrm>
            <a:prstGeom prst="ellipse">
              <a:avLst/>
            </a:prstGeom>
            <a:solidFill>
              <a:schemeClr val="bg1">
                <a:alpha val="9000"/>
              </a:schemeClr>
            </a:solidFill>
            <a:ln w="76200">
              <a:solidFill>
                <a:srgbClr val="333B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弧形 5"/>
            <p:cNvSpPr/>
            <p:nvPr/>
          </p:nvSpPr>
          <p:spPr>
            <a:xfrm>
              <a:off x="5229225" y="3125481"/>
              <a:ext cx="2000250" cy="2001600"/>
            </a:xfrm>
            <a:prstGeom prst="arc">
              <a:avLst>
                <a:gd name="adj1" fmla="val 16200000"/>
                <a:gd name="adj2" fmla="val 18581131"/>
              </a:avLst>
            </a:prstGeom>
            <a:ln w="76200" cmpd="sng">
              <a:solidFill>
                <a:srgbClr val="00CCFF"/>
              </a:solidFill>
              <a:miter lim="800000"/>
              <a:headEnd type="ova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2" name="组合 1"/>
          <p:cNvGrpSpPr/>
          <p:nvPr/>
        </p:nvGrpSpPr>
        <p:grpSpPr>
          <a:xfrm>
            <a:off x="2094824" y="3125481"/>
            <a:ext cx="2001600" cy="2001601"/>
            <a:chOff x="2094824" y="3125481"/>
            <a:chExt cx="2001600" cy="2001601"/>
          </a:xfrm>
        </p:grpSpPr>
        <p:sp>
          <p:nvSpPr>
            <p:cNvPr id="9" name="椭圆 8"/>
            <p:cNvSpPr/>
            <p:nvPr/>
          </p:nvSpPr>
          <p:spPr>
            <a:xfrm>
              <a:off x="2094824" y="3125482"/>
              <a:ext cx="2001600" cy="2001600"/>
            </a:xfrm>
            <a:prstGeom prst="ellipse">
              <a:avLst/>
            </a:prstGeom>
            <a:solidFill>
              <a:schemeClr val="bg1">
                <a:alpha val="9000"/>
              </a:schemeClr>
            </a:solidFill>
            <a:ln w="76200">
              <a:solidFill>
                <a:srgbClr val="333B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弧形 2"/>
            <p:cNvSpPr/>
            <p:nvPr/>
          </p:nvSpPr>
          <p:spPr>
            <a:xfrm>
              <a:off x="2095500" y="3125481"/>
              <a:ext cx="2000250" cy="2001600"/>
            </a:xfrm>
            <a:prstGeom prst="arc">
              <a:avLst>
                <a:gd name="adj1" fmla="val 16200000"/>
                <a:gd name="adj2" fmla="val 15413474"/>
              </a:avLst>
            </a:prstGeom>
            <a:ln w="76200" cmpd="sng">
              <a:solidFill>
                <a:srgbClr val="00CCFF"/>
              </a:solidFill>
              <a:miter lim="800000"/>
              <a:headEnd type="ova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sp>
        <p:nvSpPr>
          <p:cNvPr id="12" name="文本框 11"/>
          <p:cNvSpPr txBox="1"/>
          <p:nvPr/>
        </p:nvSpPr>
        <p:spPr>
          <a:xfrm>
            <a:off x="3016669" y="781125"/>
            <a:ext cx="6158662" cy="707886"/>
          </a:xfrm>
          <a:prstGeom prst="rect">
            <a:avLst/>
          </a:prstGeom>
          <a:noFill/>
        </p:spPr>
        <p:txBody>
          <a:bodyPr wrap="square" rtlCol="0">
            <a:spAutoFit/>
          </a:bodyPr>
          <a:lstStyle/>
          <a:p>
            <a:pPr algn="ctr"/>
            <a:r>
              <a:rPr lang="zh-CN" altLang="en-US" sz="4000" b="1" dirty="0" smtClean="0">
                <a:solidFill>
                  <a:srgbClr val="00CCFF"/>
                </a:solidFill>
                <a:latin typeface="华文细黑" panose="02010600040101010101" pitchFamily="2" charset="-122"/>
                <a:ea typeface="华文细黑" panose="02010600040101010101" pitchFamily="2" charset="-122"/>
              </a:rPr>
              <a:t>项目展示</a:t>
            </a:r>
            <a:endParaRPr lang="zh-CN" altLang="en-US" sz="4000" b="1" dirty="0">
              <a:solidFill>
                <a:srgbClr val="00CCFF"/>
              </a:solidFill>
              <a:latin typeface="华文细黑" panose="02010600040101010101" pitchFamily="2" charset="-122"/>
              <a:ea typeface="华文细黑" panose="02010600040101010101" pitchFamily="2" charset="-122"/>
            </a:endParaRPr>
          </a:p>
        </p:txBody>
      </p:sp>
      <p:sp>
        <p:nvSpPr>
          <p:cNvPr id="13" name="矩形 12"/>
          <p:cNvSpPr/>
          <p:nvPr/>
        </p:nvSpPr>
        <p:spPr>
          <a:xfrm>
            <a:off x="1618341" y="1652468"/>
            <a:ext cx="8969829" cy="307777"/>
          </a:xfrm>
          <a:prstGeom prst="rect">
            <a:avLst/>
          </a:prstGeom>
        </p:spPr>
        <p:txBody>
          <a:bodyPr wrap="square">
            <a:spAutoFit/>
          </a:bodyPr>
          <a:lstStyle/>
          <a:p>
            <a:pPr algn="ctr"/>
            <a:r>
              <a:rPr lang="zh-CN" altLang="en-US" sz="1400" dirty="0">
                <a:solidFill>
                  <a:schemeClr val="bg1"/>
                </a:solidFill>
                <a:latin typeface="华文细黑" panose="02010600040101010101" pitchFamily="2" charset="-122"/>
                <a:ea typeface="华文细黑" panose="02010600040101010101" pitchFamily="2" charset="-122"/>
              </a:rPr>
              <a:t>完成</a:t>
            </a:r>
            <a:r>
              <a:rPr lang="zh-CN" altLang="en-US" sz="1400" dirty="0" smtClean="0">
                <a:solidFill>
                  <a:schemeClr val="bg1"/>
                </a:solidFill>
                <a:latin typeface="华文细黑" panose="02010600040101010101" pitchFamily="2" charset="-122"/>
                <a:ea typeface="华文细黑" panose="02010600040101010101" pitchFamily="2" charset="-122"/>
              </a:rPr>
              <a:t>度、测试覆盖率</a:t>
            </a:r>
            <a:endParaRPr lang="zh-CN" altLang="en-US" sz="1400" dirty="0"/>
          </a:p>
        </p:txBody>
      </p:sp>
      <p:sp>
        <p:nvSpPr>
          <p:cNvPr id="17" name="圆角矩形标注 16"/>
          <p:cNvSpPr/>
          <p:nvPr/>
        </p:nvSpPr>
        <p:spPr>
          <a:xfrm>
            <a:off x="5615691" y="4126281"/>
            <a:ext cx="1187821" cy="517007"/>
          </a:xfrm>
          <a:prstGeom prst="wedgeRoundRectCallout">
            <a:avLst>
              <a:gd name="adj1" fmla="val 19796"/>
              <a:gd name="adj2" fmla="val 91977"/>
              <a:gd name="adj3" fmla="val 16667"/>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华文细黑" panose="02010600040101010101" pitchFamily="2" charset="-122"/>
                <a:ea typeface="华文细黑" panose="02010600040101010101" pitchFamily="2" charset="-122"/>
              </a:rPr>
              <a:t>1</a:t>
            </a:r>
            <a:r>
              <a:rPr lang="en-US" altLang="zh-CN" sz="2400" dirty="0" smtClean="0">
                <a:latin typeface="华文细黑" panose="02010600040101010101" pitchFamily="2" charset="-122"/>
                <a:ea typeface="华文细黑" panose="02010600040101010101" pitchFamily="2" charset="-122"/>
              </a:rPr>
              <a:t>0%</a:t>
            </a:r>
            <a:endParaRPr lang="zh-CN" altLang="en-US" sz="2400" dirty="0">
              <a:latin typeface="华文细黑" panose="02010600040101010101" pitchFamily="2" charset="-122"/>
              <a:ea typeface="华文细黑" panose="02010600040101010101" pitchFamily="2" charset="-122"/>
            </a:endParaRPr>
          </a:p>
        </p:txBody>
      </p:sp>
      <p:sp>
        <p:nvSpPr>
          <p:cNvPr id="18" name="圆角矩形标注 17"/>
          <p:cNvSpPr/>
          <p:nvPr/>
        </p:nvSpPr>
        <p:spPr>
          <a:xfrm>
            <a:off x="8769164" y="4126281"/>
            <a:ext cx="1187821" cy="517007"/>
          </a:xfrm>
          <a:prstGeom prst="wedgeRoundRectCallout">
            <a:avLst>
              <a:gd name="adj1" fmla="val 75928"/>
              <a:gd name="adj2" fmla="val -31459"/>
              <a:gd name="adj3" fmla="val 16667"/>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华文细黑" panose="02010600040101010101" pitchFamily="2" charset="-122"/>
                <a:ea typeface="华文细黑" panose="02010600040101010101" pitchFamily="2" charset="-122"/>
              </a:rPr>
              <a:t>39%</a:t>
            </a:r>
            <a:endParaRPr lang="zh-CN" altLang="en-US" sz="2400" dirty="0">
              <a:latin typeface="华文细黑" panose="02010600040101010101" pitchFamily="2" charset="-122"/>
              <a:ea typeface="华文细黑" panose="02010600040101010101" pitchFamily="2" charset="-122"/>
            </a:endParaRPr>
          </a:p>
        </p:txBody>
      </p:sp>
      <p:sp>
        <p:nvSpPr>
          <p:cNvPr id="19" name="圆角矩形标注 18"/>
          <p:cNvSpPr/>
          <p:nvPr/>
        </p:nvSpPr>
        <p:spPr>
          <a:xfrm>
            <a:off x="2527000" y="4126281"/>
            <a:ext cx="1187821" cy="517007"/>
          </a:xfrm>
          <a:prstGeom prst="wedgeRoundRectCallout">
            <a:avLst>
              <a:gd name="adj1" fmla="val -61195"/>
              <a:gd name="adj2" fmla="val -110680"/>
              <a:gd name="adj3" fmla="val 16667"/>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华文细黑" panose="02010600040101010101" pitchFamily="2" charset="-122"/>
                <a:ea typeface="华文细黑" panose="02010600040101010101" pitchFamily="2" charset="-122"/>
              </a:rPr>
              <a:t>95%</a:t>
            </a:r>
            <a:endParaRPr lang="zh-CN" altLang="en-US" sz="2400" dirty="0">
              <a:latin typeface="华文细黑" panose="02010600040101010101" pitchFamily="2" charset="-122"/>
              <a:ea typeface="华文细黑" panose="02010600040101010101" pitchFamily="2" charset="-122"/>
            </a:endParaRPr>
          </a:p>
        </p:txBody>
      </p:sp>
      <p:sp>
        <p:nvSpPr>
          <p:cNvPr id="20" name="文本框 19"/>
          <p:cNvSpPr txBox="1"/>
          <p:nvPr/>
        </p:nvSpPr>
        <p:spPr>
          <a:xfrm>
            <a:off x="1889984" y="5368989"/>
            <a:ext cx="2411279" cy="400110"/>
          </a:xfrm>
          <a:prstGeom prst="rect">
            <a:avLst/>
          </a:prstGeom>
          <a:noFill/>
        </p:spPr>
        <p:txBody>
          <a:bodyPr wrap="square" rtlCol="0">
            <a:spAutoFit/>
          </a:bodyPr>
          <a:lstStyle/>
          <a:p>
            <a:pPr algn="ctr"/>
            <a:r>
              <a:rPr lang="zh-CN" altLang="en-US" sz="2000" b="1" dirty="0">
                <a:solidFill>
                  <a:schemeClr val="bg1"/>
                </a:solidFill>
                <a:latin typeface="华文细黑" panose="02010600040101010101" pitchFamily="2" charset="-122"/>
                <a:ea typeface="华文细黑" panose="02010600040101010101" pitchFamily="2" charset="-122"/>
              </a:rPr>
              <a:t>完成度</a:t>
            </a:r>
          </a:p>
        </p:txBody>
      </p:sp>
      <p:sp>
        <p:nvSpPr>
          <p:cNvPr id="21" name="文本框 20"/>
          <p:cNvSpPr txBox="1"/>
          <p:nvPr/>
        </p:nvSpPr>
        <p:spPr>
          <a:xfrm>
            <a:off x="5023709" y="5368989"/>
            <a:ext cx="2411279" cy="400110"/>
          </a:xfrm>
          <a:prstGeom prst="rect">
            <a:avLst/>
          </a:prstGeom>
          <a:noFill/>
        </p:spPr>
        <p:txBody>
          <a:bodyPr wrap="square" rtlCol="0">
            <a:spAutoFit/>
          </a:bodyPr>
          <a:lstStyle/>
          <a:p>
            <a:pPr algn="ctr"/>
            <a:r>
              <a:rPr lang="zh-CN" altLang="en-US" sz="2000" b="1" dirty="0" smtClean="0">
                <a:solidFill>
                  <a:schemeClr val="bg1"/>
                </a:solidFill>
                <a:latin typeface="华文细黑" panose="02010600040101010101" pitchFamily="2" charset="-122"/>
                <a:ea typeface="华文细黑" panose="02010600040101010101" pitchFamily="2" charset="-122"/>
              </a:rPr>
              <a:t>数据误差</a:t>
            </a:r>
            <a:endParaRPr lang="zh-CN" altLang="en-US" sz="2000" b="1" dirty="0">
              <a:solidFill>
                <a:schemeClr val="bg1"/>
              </a:solidFill>
              <a:latin typeface="华文细黑" panose="02010600040101010101" pitchFamily="2" charset="-122"/>
              <a:ea typeface="华文细黑" panose="02010600040101010101" pitchFamily="2" charset="-122"/>
            </a:endParaRPr>
          </a:p>
        </p:txBody>
      </p:sp>
      <p:sp>
        <p:nvSpPr>
          <p:cNvPr id="22" name="文本框 21"/>
          <p:cNvSpPr txBox="1"/>
          <p:nvPr/>
        </p:nvSpPr>
        <p:spPr>
          <a:xfrm>
            <a:off x="8157434" y="5368989"/>
            <a:ext cx="2411279" cy="400110"/>
          </a:xfrm>
          <a:prstGeom prst="rect">
            <a:avLst/>
          </a:prstGeom>
          <a:noFill/>
        </p:spPr>
        <p:txBody>
          <a:bodyPr wrap="square" rtlCol="0">
            <a:spAutoFit/>
          </a:bodyPr>
          <a:lstStyle/>
          <a:p>
            <a:pPr algn="ctr"/>
            <a:r>
              <a:rPr lang="zh-CN" altLang="en-US" sz="2000" b="1" dirty="0" smtClean="0">
                <a:solidFill>
                  <a:schemeClr val="bg1"/>
                </a:solidFill>
                <a:latin typeface="华文细黑" panose="02010600040101010101" pitchFamily="2" charset="-122"/>
                <a:ea typeface="华文细黑" panose="02010600040101010101" pitchFamily="2" charset="-122"/>
              </a:rPr>
              <a:t>测试覆盖率</a:t>
            </a:r>
            <a:endParaRPr lang="zh-CN" altLang="en-US" sz="2000" b="1" dirty="0">
              <a:solidFill>
                <a:schemeClr val="bg1"/>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441652095"/>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par>
                                    <p:cTn id="8" presetID="21"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1000"/>
                                            <p:tgtEl>
                                              <p:spTgt spid="4"/>
                                            </p:tgtEl>
                                          </p:cBhvr>
                                        </p:animEffect>
                                      </p:childTnLst>
                                    </p:cTn>
                                  </p:par>
                                  <p:par>
                                    <p:cTn id="11" presetID="21" presetClass="entr" presetSubtype="1"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000"/>
                                            <p:tgtEl>
                                              <p:spTgt spid="2"/>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6" presetClass="emph" presetSubtype="0" fill="hold" grpId="1" nodeType="withEffect" p14:presetBounceEnd="100000">
                                      <p:stCondLst>
                                        <p:cond delay="1000"/>
                                      </p:stCondLst>
                                      <p:childTnLst>
                                        <p:animScale p14:bounceEnd="100000">
                                          <p:cBhvr>
                                            <p:cTn id="18" dur="500" fill="hold"/>
                                            <p:tgtEl>
                                              <p:spTgt spid="19"/>
                                            </p:tgtEl>
                                          </p:cBhvr>
                                          <p:by x="101000" y="101000"/>
                                          <p:from x="98000" y="98000"/>
                                          <p:to x="100000" y="100000"/>
                                        </p:animScale>
                                      </p:childTnLst>
                                    </p:cTn>
                                  </p:par>
                                  <p:par>
                                    <p:cTn id="19" presetID="10" presetClass="entr" presetSubtype="0" fill="hold" grpId="0" nodeType="withEffect">
                                      <p:stCondLst>
                                        <p:cond delay="10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200"/>
                                            <p:tgtEl>
                                              <p:spTgt spid="17"/>
                                            </p:tgtEl>
                                          </p:cBhvr>
                                        </p:animEffect>
                                      </p:childTnLst>
                                    </p:cTn>
                                  </p:par>
                                  <p:par>
                                    <p:cTn id="22" presetID="6" presetClass="emph" presetSubtype="0" fill="hold" grpId="1" nodeType="withEffect" p14:presetBounceEnd="100000">
                                      <p:stCondLst>
                                        <p:cond delay="1000"/>
                                      </p:stCondLst>
                                      <p:childTnLst>
                                        <p:animScale p14:bounceEnd="100000">
                                          <p:cBhvr>
                                            <p:cTn id="23" dur="500" fill="hold"/>
                                            <p:tgtEl>
                                              <p:spTgt spid="17"/>
                                            </p:tgtEl>
                                          </p:cBhvr>
                                          <p:by x="101000" y="101000"/>
                                          <p:from x="98000" y="98000"/>
                                          <p:to x="100000" y="100000"/>
                                        </p:animScale>
                                      </p:childTnLst>
                                    </p:cTn>
                                  </p:par>
                                  <p:par>
                                    <p:cTn id="24" presetID="10" presetClass="entr" presetSubtype="0" fill="hold" grpId="0" nodeType="withEffect">
                                      <p:stCondLst>
                                        <p:cond delay="100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200"/>
                                            <p:tgtEl>
                                              <p:spTgt spid="18"/>
                                            </p:tgtEl>
                                          </p:cBhvr>
                                        </p:animEffect>
                                      </p:childTnLst>
                                    </p:cTn>
                                  </p:par>
                                  <p:par>
                                    <p:cTn id="27" presetID="6" presetClass="emph" presetSubtype="0" fill="hold" grpId="1" nodeType="withEffect" p14:presetBounceEnd="100000">
                                      <p:stCondLst>
                                        <p:cond delay="1000"/>
                                      </p:stCondLst>
                                      <p:childTnLst>
                                        <p:animScale p14:bounceEnd="100000">
                                          <p:cBhvr>
                                            <p:cTn id="28" dur="500" fill="hold"/>
                                            <p:tgtEl>
                                              <p:spTgt spid="18"/>
                                            </p:tgtEl>
                                          </p:cBhvr>
                                          <p:by x="101000" y="101000"/>
                                          <p:from x="98000" y="98000"/>
                                          <p:to x="100000" y="100000"/>
                                        </p:animScale>
                                      </p:childTnLst>
                                    </p:cTn>
                                  </p:par>
                                  <p:par>
                                    <p:cTn id="29" presetID="2" presetClass="entr" presetSubtype="1" fill="hold" grpId="0" nodeType="withEffect" p14:presetBounceEnd="80000">
                                      <p:stCondLst>
                                        <p:cond delay="1000"/>
                                      </p:stCondLst>
                                      <p:childTnLst>
                                        <p:set>
                                          <p:cBhvr>
                                            <p:cTn id="30" dur="1" fill="hold">
                                              <p:stCondLst>
                                                <p:cond delay="0"/>
                                              </p:stCondLst>
                                            </p:cTn>
                                            <p:tgtEl>
                                              <p:spTgt spid="12"/>
                                            </p:tgtEl>
                                            <p:attrNameLst>
                                              <p:attrName>style.visibility</p:attrName>
                                            </p:attrNameLst>
                                          </p:cBhvr>
                                          <p:to>
                                            <p:strVal val="visible"/>
                                          </p:to>
                                        </p:set>
                                        <p:anim calcmode="lin" valueType="num" p14:bounceEnd="80000">
                                          <p:cBhvr additive="base">
                                            <p:cTn id="31" dur="1000" fill="hold"/>
                                            <p:tgtEl>
                                              <p:spTgt spid="12"/>
                                            </p:tgtEl>
                                            <p:attrNameLst>
                                              <p:attrName>ppt_x</p:attrName>
                                            </p:attrNameLst>
                                          </p:cBhvr>
                                          <p:tavLst>
                                            <p:tav tm="0">
                                              <p:val>
                                                <p:strVal val="#ppt_x"/>
                                              </p:val>
                                            </p:tav>
                                            <p:tav tm="100000">
                                              <p:val>
                                                <p:strVal val="#ppt_x"/>
                                              </p:val>
                                            </p:tav>
                                          </p:tavLst>
                                        </p:anim>
                                        <p:anim calcmode="lin" valueType="num" p14:bounceEnd="80000">
                                          <p:cBhvr additive="base">
                                            <p:cTn id="32" dur="100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14:presetBounceEnd="80000">
                                      <p:stCondLst>
                                        <p:cond delay="1000"/>
                                      </p:stCondLst>
                                      <p:childTnLst>
                                        <p:set>
                                          <p:cBhvr>
                                            <p:cTn id="34" dur="1" fill="hold">
                                              <p:stCondLst>
                                                <p:cond delay="0"/>
                                              </p:stCondLst>
                                            </p:cTn>
                                            <p:tgtEl>
                                              <p:spTgt spid="13"/>
                                            </p:tgtEl>
                                            <p:attrNameLst>
                                              <p:attrName>style.visibility</p:attrName>
                                            </p:attrNameLst>
                                          </p:cBhvr>
                                          <p:to>
                                            <p:strVal val="visible"/>
                                          </p:to>
                                        </p:set>
                                        <p:anim calcmode="lin" valueType="num" p14:bounceEnd="80000">
                                          <p:cBhvr additive="base">
                                            <p:cTn id="35" dur="1000" fill="hold"/>
                                            <p:tgtEl>
                                              <p:spTgt spid="13"/>
                                            </p:tgtEl>
                                            <p:attrNameLst>
                                              <p:attrName>ppt_x</p:attrName>
                                            </p:attrNameLst>
                                          </p:cBhvr>
                                          <p:tavLst>
                                            <p:tav tm="0">
                                              <p:val>
                                                <p:strVal val="#ppt_x"/>
                                              </p:val>
                                            </p:tav>
                                            <p:tav tm="100000">
                                              <p:val>
                                                <p:strVal val="#ppt_x"/>
                                              </p:val>
                                            </p:tav>
                                          </p:tavLst>
                                        </p:anim>
                                        <p:anim calcmode="lin" valueType="num" p14:bounceEnd="80000">
                                          <p:cBhvr additive="base">
                                            <p:cTn id="36" dur="1000" fill="hold"/>
                                            <p:tgtEl>
                                              <p:spTgt spid="13"/>
                                            </p:tgtEl>
                                            <p:attrNameLst>
                                              <p:attrName>ppt_y</p:attrName>
                                            </p:attrNameLst>
                                          </p:cBhvr>
                                          <p:tavLst>
                                            <p:tav tm="0">
                                              <p:val>
                                                <p:strVal val="0-#ppt_h/2"/>
                                              </p:val>
                                            </p:tav>
                                            <p:tav tm="100000">
                                              <p:val>
                                                <p:strVal val="#ppt_y"/>
                                              </p:val>
                                            </p:tav>
                                          </p:tavLst>
                                        </p:anim>
                                      </p:childTnLst>
                                    </p:cTn>
                                  </p:par>
                                  <p:par>
                                    <p:cTn id="37" presetID="2" presetClass="entr" presetSubtype="4" fill="hold" grpId="0" nodeType="withEffect" p14:presetBounceEnd="80000">
                                      <p:stCondLst>
                                        <p:cond delay="1000"/>
                                      </p:stCondLst>
                                      <p:childTnLst>
                                        <p:set>
                                          <p:cBhvr>
                                            <p:cTn id="38" dur="1" fill="hold">
                                              <p:stCondLst>
                                                <p:cond delay="0"/>
                                              </p:stCondLst>
                                            </p:cTn>
                                            <p:tgtEl>
                                              <p:spTgt spid="20"/>
                                            </p:tgtEl>
                                            <p:attrNameLst>
                                              <p:attrName>style.visibility</p:attrName>
                                            </p:attrNameLst>
                                          </p:cBhvr>
                                          <p:to>
                                            <p:strVal val="visible"/>
                                          </p:to>
                                        </p:set>
                                        <p:anim calcmode="lin" valueType="num" p14:bounceEnd="80000">
                                          <p:cBhvr additive="base">
                                            <p:cTn id="39" dur="1000" fill="hold"/>
                                            <p:tgtEl>
                                              <p:spTgt spid="20"/>
                                            </p:tgtEl>
                                            <p:attrNameLst>
                                              <p:attrName>ppt_x</p:attrName>
                                            </p:attrNameLst>
                                          </p:cBhvr>
                                          <p:tavLst>
                                            <p:tav tm="0">
                                              <p:val>
                                                <p:strVal val="#ppt_x"/>
                                              </p:val>
                                            </p:tav>
                                            <p:tav tm="100000">
                                              <p:val>
                                                <p:strVal val="#ppt_x"/>
                                              </p:val>
                                            </p:tav>
                                          </p:tavLst>
                                        </p:anim>
                                        <p:anim calcmode="lin" valueType="num" p14:bounceEnd="80000">
                                          <p:cBhvr additive="base">
                                            <p:cTn id="40" dur="10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14:presetBounceEnd="80000">
                                      <p:stCondLst>
                                        <p:cond delay="1000"/>
                                      </p:stCondLst>
                                      <p:childTnLst>
                                        <p:set>
                                          <p:cBhvr>
                                            <p:cTn id="42" dur="1" fill="hold">
                                              <p:stCondLst>
                                                <p:cond delay="0"/>
                                              </p:stCondLst>
                                            </p:cTn>
                                            <p:tgtEl>
                                              <p:spTgt spid="21"/>
                                            </p:tgtEl>
                                            <p:attrNameLst>
                                              <p:attrName>style.visibility</p:attrName>
                                            </p:attrNameLst>
                                          </p:cBhvr>
                                          <p:to>
                                            <p:strVal val="visible"/>
                                          </p:to>
                                        </p:set>
                                        <p:anim calcmode="lin" valueType="num" p14:bounceEnd="80000">
                                          <p:cBhvr additive="base">
                                            <p:cTn id="43" dur="1000" fill="hold"/>
                                            <p:tgtEl>
                                              <p:spTgt spid="21"/>
                                            </p:tgtEl>
                                            <p:attrNameLst>
                                              <p:attrName>ppt_x</p:attrName>
                                            </p:attrNameLst>
                                          </p:cBhvr>
                                          <p:tavLst>
                                            <p:tav tm="0">
                                              <p:val>
                                                <p:strVal val="#ppt_x"/>
                                              </p:val>
                                            </p:tav>
                                            <p:tav tm="100000">
                                              <p:val>
                                                <p:strVal val="#ppt_x"/>
                                              </p:val>
                                            </p:tav>
                                          </p:tavLst>
                                        </p:anim>
                                        <p:anim calcmode="lin" valueType="num" p14:bounceEnd="80000">
                                          <p:cBhvr additive="base">
                                            <p:cTn id="44" dur="10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14:presetBounceEnd="80000">
                                      <p:stCondLst>
                                        <p:cond delay="1000"/>
                                      </p:stCondLst>
                                      <p:childTnLst>
                                        <p:set>
                                          <p:cBhvr>
                                            <p:cTn id="46" dur="1" fill="hold">
                                              <p:stCondLst>
                                                <p:cond delay="0"/>
                                              </p:stCondLst>
                                            </p:cTn>
                                            <p:tgtEl>
                                              <p:spTgt spid="22"/>
                                            </p:tgtEl>
                                            <p:attrNameLst>
                                              <p:attrName>style.visibility</p:attrName>
                                            </p:attrNameLst>
                                          </p:cBhvr>
                                          <p:to>
                                            <p:strVal val="visible"/>
                                          </p:to>
                                        </p:set>
                                        <p:anim calcmode="lin" valueType="num" p14:bounceEnd="80000">
                                          <p:cBhvr additive="base">
                                            <p:cTn id="47" dur="1000" fill="hold"/>
                                            <p:tgtEl>
                                              <p:spTgt spid="22"/>
                                            </p:tgtEl>
                                            <p:attrNameLst>
                                              <p:attrName>ppt_x</p:attrName>
                                            </p:attrNameLst>
                                          </p:cBhvr>
                                          <p:tavLst>
                                            <p:tav tm="0">
                                              <p:val>
                                                <p:strVal val="#ppt_x"/>
                                              </p:val>
                                            </p:tav>
                                            <p:tav tm="100000">
                                              <p:val>
                                                <p:strVal val="#ppt_x"/>
                                              </p:val>
                                            </p:tav>
                                          </p:tavLst>
                                        </p:anim>
                                        <p:anim calcmode="lin" valueType="num" p14:bounceEnd="80000">
                                          <p:cBhvr additive="base">
                                            <p:cTn id="48" dur="10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7" grpId="0" animBg="1"/>
          <p:bldP spid="17" grpId="1" animBg="1"/>
          <p:bldP spid="18" grpId="0" animBg="1"/>
          <p:bldP spid="18" grpId="1" animBg="1"/>
          <p:bldP spid="19" grpId="0" animBg="1"/>
          <p:bldP spid="19" grpId="1" animBg="1"/>
          <p:bldP spid="20" grpId="0"/>
          <p:bldP spid="21"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par>
                                    <p:cTn id="8" presetID="21"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1000"/>
                                            <p:tgtEl>
                                              <p:spTgt spid="4"/>
                                            </p:tgtEl>
                                          </p:cBhvr>
                                        </p:animEffect>
                                      </p:childTnLst>
                                    </p:cTn>
                                  </p:par>
                                  <p:par>
                                    <p:cTn id="11" presetID="21" presetClass="entr" presetSubtype="1"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000"/>
                                            <p:tgtEl>
                                              <p:spTgt spid="2"/>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6" presetClass="emph" presetSubtype="0" fill="hold" grpId="1" nodeType="withEffect">
                                      <p:stCondLst>
                                        <p:cond delay="1000"/>
                                      </p:stCondLst>
                                      <p:childTnLst>
                                        <p:animScale>
                                          <p:cBhvr>
                                            <p:cTn id="18" dur="500" fill="hold"/>
                                            <p:tgtEl>
                                              <p:spTgt spid="19"/>
                                            </p:tgtEl>
                                          </p:cBhvr>
                                          <p:by x="101000" y="101000"/>
                                          <p:from x="98000" y="98000"/>
                                          <p:to x="100000" y="100000"/>
                                        </p:animScale>
                                      </p:childTnLst>
                                    </p:cTn>
                                  </p:par>
                                  <p:par>
                                    <p:cTn id="19" presetID="10" presetClass="entr" presetSubtype="0" fill="hold" grpId="0" nodeType="withEffect">
                                      <p:stCondLst>
                                        <p:cond delay="10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200"/>
                                            <p:tgtEl>
                                              <p:spTgt spid="17"/>
                                            </p:tgtEl>
                                          </p:cBhvr>
                                        </p:animEffect>
                                      </p:childTnLst>
                                    </p:cTn>
                                  </p:par>
                                  <p:par>
                                    <p:cTn id="22" presetID="6" presetClass="emph" presetSubtype="0" fill="hold" grpId="1" nodeType="withEffect">
                                      <p:stCondLst>
                                        <p:cond delay="1000"/>
                                      </p:stCondLst>
                                      <p:childTnLst>
                                        <p:animScale>
                                          <p:cBhvr>
                                            <p:cTn id="23" dur="500" fill="hold"/>
                                            <p:tgtEl>
                                              <p:spTgt spid="17"/>
                                            </p:tgtEl>
                                          </p:cBhvr>
                                          <p:by x="101000" y="101000"/>
                                          <p:from x="98000" y="98000"/>
                                          <p:to x="100000" y="100000"/>
                                        </p:animScale>
                                      </p:childTnLst>
                                    </p:cTn>
                                  </p:par>
                                  <p:par>
                                    <p:cTn id="24" presetID="10" presetClass="entr" presetSubtype="0" fill="hold" grpId="0" nodeType="withEffect">
                                      <p:stCondLst>
                                        <p:cond delay="100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200"/>
                                            <p:tgtEl>
                                              <p:spTgt spid="18"/>
                                            </p:tgtEl>
                                          </p:cBhvr>
                                        </p:animEffect>
                                      </p:childTnLst>
                                    </p:cTn>
                                  </p:par>
                                  <p:par>
                                    <p:cTn id="27" presetID="6" presetClass="emph" presetSubtype="0" fill="hold" grpId="1" nodeType="withEffect">
                                      <p:stCondLst>
                                        <p:cond delay="1000"/>
                                      </p:stCondLst>
                                      <p:childTnLst>
                                        <p:animScale>
                                          <p:cBhvr>
                                            <p:cTn id="28" dur="500" fill="hold"/>
                                            <p:tgtEl>
                                              <p:spTgt spid="18"/>
                                            </p:tgtEl>
                                          </p:cBhvr>
                                          <p:by x="101000" y="101000"/>
                                          <p:from x="98000" y="98000"/>
                                          <p:to x="100000" y="100000"/>
                                        </p:animScale>
                                      </p:childTnLst>
                                    </p:cTn>
                                  </p:par>
                                  <p:par>
                                    <p:cTn id="29" presetID="2" presetClass="entr" presetSubtype="1" fill="hold" grpId="0" nodeType="withEffect">
                                      <p:stCondLst>
                                        <p:cond delay="100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1000" fill="hold"/>
                                            <p:tgtEl>
                                              <p:spTgt spid="12"/>
                                            </p:tgtEl>
                                            <p:attrNameLst>
                                              <p:attrName>ppt_x</p:attrName>
                                            </p:attrNameLst>
                                          </p:cBhvr>
                                          <p:tavLst>
                                            <p:tav tm="0">
                                              <p:val>
                                                <p:strVal val="#ppt_x"/>
                                              </p:val>
                                            </p:tav>
                                            <p:tav tm="100000">
                                              <p:val>
                                                <p:strVal val="#ppt_x"/>
                                              </p:val>
                                            </p:tav>
                                          </p:tavLst>
                                        </p:anim>
                                        <p:anim calcmode="lin" valueType="num">
                                          <p:cBhvr additive="base">
                                            <p:cTn id="32" dur="100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100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1000" fill="hold"/>
                                            <p:tgtEl>
                                              <p:spTgt spid="13"/>
                                            </p:tgtEl>
                                            <p:attrNameLst>
                                              <p:attrName>ppt_x</p:attrName>
                                            </p:attrNameLst>
                                          </p:cBhvr>
                                          <p:tavLst>
                                            <p:tav tm="0">
                                              <p:val>
                                                <p:strVal val="#ppt_x"/>
                                              </p:val>
                                            </p:tav>
                                            <p:tav tm="100000">
                                              <p:val>
                                                <p:strVal val="#ppt_x"/>
                                              </p:val>
                                            </p:tav>
                                          </p:tavLst>
                                        </p:anim>
                                        <p:anim calcmode="lin" valueType="num">
                                          <p:cBhvr additive="base">
                                            <p:cTn id="36" dur="1000" fill="hold"/>
                                            <p:tgtEl>
                                              <p:spTgt spid="13"/>
                                            </p:tgtEl>
                                            <p:attrNameLst>
                                              <p:attrName>ppt_y</p:attrName>
                                            </p:attrNameLst>
                                          </p:cBhvr>
                                          <p:tavLst>
                                            <p:tav tm="0">
                                              <p:val>
                                                <p:strVal val="0-#ppt_h/2"/>
                                              </p:val>
                                            </p:tav>
                                            <p:tav tm="100000">
                                              <p:val>
                                                <p:strVal val="#ppt_y"/>
                                              </p:val>
                                            </p:tav>
                                          </p:tavLst>
                                        </p:anim>
                                      </p:childTnLst>
                                    </p:cTn>
                                  </p:par>
                                  <p:par>
                                    <p:cTn id="37" presetID="2" presetClass="entr" presetSubtype="4" fill="hold" grpId="0" nodeType="withEffect">
                                      <p:stCondLst>
                                        <p:cond delay="10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1000" fill="hold"/>
                                            <p:tgtEl>
                                              <p:spTgt spid="20"/>
                                            </p:tgtEl>
                                            <p:attrNameLst>
                                              <p:attrName>ppt_x</p:attrName>
                                            </p:attrNameLst>
                                          </p:cBhvr>
                                          <p:tavLst>
                                            <p:tav tm="0">
                                              <p:val>
                                                <p:strVal val="#ppt_x"/>
                                              </p:val>
                                            </p:tav>
                                            <p:tav tm="100000">
                                              <p:val>
                                                <p:strVal val="#ppt_x"/>
                                              </p:val>
                                            </p:tav>
                                          </p:tavLst>
                                        </p:anim>
                                        <p:anim calcmode="lin" valueType="num">
                                          <p:cBhvr additive="base">
                                            <p:cTn id="40" dur="10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100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1000" fill="hold"/>
                                            <p:tgtEl>
                                              <p:spTgt spid="21"/>
                                            </p:tgtEl>
                                            <p:attrNameLst>
                                              <p:attrName>ppt_x</p:attrName>
                                            </p:attrNameLst>
                                          </p:cBhvr>
                                          <p:tavLst>
                                            <p:tav tm="0">
                                              <p:val>
                                                <p:strVal val="#ppt_x"/>
                                              </p:val>
                                            </p:tav>
                                            <p:tav tm="100000">
                                              <p:val>
                                                <p:strVal val="#ppt_x"/>
                                              </p:val>
                                            </p:tav>
                                          </p:tavLst>
                                        </p:anim>
                                        <p:anim calcmode="lin" valueType="num">
                                          <p:cBhvr additive="base">
                                            <p:cTn id="44" dur="10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100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1000" fill="hold"/>
                                            <p:tgtEl>
                                              <p:spTgt spid="22"/>
                                            </p:tgtEl>
                                            <p:attrNameLst>
                                              <p:attrName>ppt_x</p:attrName>
                                            </p:attrNameLst>
                                          </p:cBhvr>
                                          <p:tavLst>
                                            <p:tav tm="0">
                                              <p:val>
                                                <p:strVal val="#ppt_x"/>
                                              </p:val>
                                            </p:tav>
                                            <p:tav tm="100000">
                                              <p:val>
                                                <p:strVal val="#ppt_x"/>
                                              </p:val>
                                            </p:tav>
                                          </p:tavLst>
                                        </p:anim>
                                        <p:anim calcmode="lin" valueType="num">
                                          <p:cBhvr additive="base">
                                            <p:cTn id="48" dur="10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7" grpId="0" animBg="1"/>
          <p:bldP spid="17" grpId="1" animBg="1"/>
          <p:bldP spid="18" grpId="0" animBg="1"/>
          <p:bldP spid="18" grpId="1" animBg="1"/>
          <p:bldP spid="19" grpId="0" animBg="1"/>
          <p:bldP spid="19" grpId="1" animBg="1"/>
          <p:bldP spid="20" grpId="0"/>
          <p:bldP spid="21" grpId="0"/>
          <p:bldP spid="22"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81501" y="3625850"/>
            <a:ext cx="3428999" cy="830997"/>
          </a:xfrm>
          <a:prstGeom prst="rect">
            <a:avLst/>
          </a:prstGeom>
          <a:noFill/>
        </p:spPr>
        <p:txBody>
          <a:bodyPr wrap="square" rtlCol="0">
            <a:spAutoFit/>
          </a:bodyPr>
          <a:lstStyle/>
          <a:p>
            <a:pPr algn="dist"/>
            <a:r>
              <a:rPr lang="en-US" altLang="zh-CN" sz="4800" b="1" dirty="0">
                <a:solidFill>
                  <a:schemeClr val="bg1"/>
                </a:solidFill>
                <a:latin typeface="华文细黑" panose="02010600040101010101" pitchFamily="2" charset="-122"/>
                <a:ea typeface="华文细黑" panose="02010600040101010101" pitchFamily="2" charset="-122"/>
              </a:rPr>
              <a:t>Part TWO</a:t>
            </a:r>
            <a:endParaRPr lang="zh-CN" altLang="en-US" sz="4800" b="1" dirty="0">
              <a:solidFill>
                <a:schemeClr val="bg1"/>
              </a:solidFill>
              <a:latin typeface="华文细黑" panose="02010600040101010101" pitchFamily="2" charset="-122"/>
              <a:ea typeface="华文细黑" panose="02010600040101010101" pitchFamily="2" charset="-122"/>
            </a:endParaRPr>
          </a:p>
        </p:txBody>
      </p:sp>
      <p:sp>
        <p:nvSpPr>
          <p:cNvPr id="7" name="矩形 6"/>
          <p:cNvSpPr/>
          <p:nvPr/>
        </p:nvSpPr>
        <p:spPr>
          <a:xfrm>
            <a:off x="3592706" y="2401154"/>
            <a:ext cx="4834791" cy="1446550"/>
          </a:xfrm>
          <a:prstGeom prst="rect">
            <a:avLst/>
          </a:prstGeom>
          <a:noFill/>
        </p:spPr>
        <p:txBody>
          <a:bodyPr wrap="square" rtlCol="0">
            <a:spAutoFit/>
          </a:bodyPr>
          <a:lstStyle/>
          <a:p>
            <a:pPr algn="ctr"/>
            <a:r>
              <a:rPr lang="zh-CN" altLang="en-US" sz="8800" b="1" dirty="0">
                <a:solidFill>
                  <a:srgbClr val="00CCFF"/>
                </a:solidFill>
                <a:latin typeface="华文细黑" panose="02010600040101010101" pitchFamily="2" charset="-122"/>
                <a:ea typeface="华文细黑" panose="02010600040101010101" pitchFamily="2" charset="-122"/>
              </a:rPr>
              <a:t>团队建设</a:t>
            </a:r>
          </a:p>
        </p:txBody>
      </p:sp>
      <p:cxnSp>
        <p:nvCxnSpPr>
          <p:cNvPr id="10" name="直接连接符 9"/>
          <p:cNvCxnSpPr/>
          <p:nvPr/>
        </p:nvCxnSpPr>
        <p:spPr>
          <a:xfrm>
            <a:off x="4432301" y="2292350"/>
            <a:ext cx="3314699" cy="0"/>
          </a:xfrm>
          <a:prstGeom prst="line">
            <a:avLst/>
          </a:prstGeom>
          <a:ln w="762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432301" y="4565650"/>
            <a:ext cx="3314699" cy="0"/>
          </a:xfrm>
          <a:prstGeom prst="line">
            <a:avLst/>
          </a:prstGeom>
          <a:ln w="76200">
            <a:solidFill>
              <a:srgbClr val="00CCFF"/>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8315237" y="-2574117"/>
            <a:ext cx="1404151" cy="520700"/>
            <a:chOff x="283866" y="1128037"/>
            <a:chExt cx="2882900" cy="1069063"/>
          </a:xfrm>
        </p:grpSpPr>
        <p:sp>
          <p:nvSpPr>
            <p:cNvPr id="20" name="矩形 19"/>
            <p:cNvSpPr/>
            <p:nvPr/>
          </p:nvSpPr>
          <p:spPr>
            <a:xfrm rot="19634015">
              <a:off x="283866" y="1128037"/>
              <a:ext cx="2882900"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16222031" y="-2204896"/>
            <a:ext cx="2882900" cy="1069063"/>
            <a:chOff x="283866" y="1128037"/>
            <a:chExt cx="2882900" cy="1069063"/>
          </a:xfrm>
        </p:grpSpPr>
        <p:sp>
          <p:nvSpPr>
            <p:cNvPr id="23" name="矩形 22"/>
            <p:cNvSpPr/>
            <p:nvPr/>
          </p:nvSpPr>
          <p:spPr>
            <a:xfrm rot="19634015">
              <a:off x="283866" y="1128037"/>
              <a:ext cx="2882900"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16306465" y="-665000"/>
            <a:ext cx="1529825" cy="696086"/>
            <a:chOff x="368300" y="1501014"/>
            <a:chExt cx="1529825" cy="696086"/>
          </a:xfrm>
        </p:grpSpPr>
        <p:sp>
          <p:nvSpPr>
            <p:cNvPr id="26" name="矩形 25"/>
            <p:cNvSpPr/>
            <p:nvPr/>
          </p:nvSpPr>
          <p:spPr>
            <a:xfrm rot="19634015">
              <a:off x="393521" y="1501014"/>
              <a:ext cx="1504604"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12464742" y="-3354534"/>
            <a:ext cx="2882900" cy="1069063"/>
            <a:chOff x="283866" y="1128037"/>
            <a:chExt cx="2882900" cy="1069063"/>
          </a:xfrm>
        </p:grpSpPr>
        <p:sp>
          <p:nvSpPr>
            <p:cNvPr id="29" name="矩形 28"/>
            <p:cNvSpPr/>
            <p:nvPr/>
          </p:nvSpPr>
          <p:spPr>
            <a:xfrm rot="19634015">
              <a:off x="283866" y="1128037"/>
              <a:ext cx="2882900"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5937940" y="-2653827"/>
            <a:ext cx="737049" cy="273319"/>
            <a:chOff x="283866" y="1128037"/>
            <a:chExt cx="2882900" cy="1069063"/>
          </a:xfrm>
        </p:grpSpPr>
        <p:sp>
          <p:nvSpPr>
            <p:cNvPr id="32" name="矩形 31"/>
            <p:cNvSpPr/>
            <p:nvPr/>
          </p:nvSpPr>
          <p:spPr>
            <a:xfrm rot="19634015">
              <a:off x="283866" y="1128037"/>
              <a:ext cx="2882900" cy="289159"/>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16807448" y="1806557"/>
            <a:ext cx="737049" cy="273319"/>
            <a:chOff x="283866" y="1128037"/>
            <a:chExt cx="2882900" cy="1069063"/>
          </a:xfrm>
        </p:grpSpPr>
        <p:sp>
          <p:nvSpPr>
            <p:cNvPr id="35" name="矩形 34"/>
            <p:cNvSpPr/>
            <p:nvPr/>
          </p:nvSpPr>
          <p:spPr>
            <a:xfrm rot="19634015">
              <a:off x="283866" y="1128037"/>
              <a:ext cx="2882900"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16497849" y="-2320914"/>
            <a:ext cx="737049" cy="273319"/>
            <a:chOff x="283866" y="1128037"/>
            <a:chExt cx="2882900" cy="1069063"/>
          </a:xfrm>
        </p:grpSpPr>
        <p:sp>
          <p:nvSpPr>
            <p:cNvPr id="38" name="矩形 37"/>
            <p:cNvSpPr/>
            <p:nvPr/>
          </p:nvSpPr>
          <p:spPr>
            <a:xfrm rot="19634015">
              <a:off x="283866" y="1128037"/>
              <a:ext cx="2882900"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10094174" y="-850084"/>
            <a:ext cx="1875139" cy="796355"/>
            <a:chOff x="364041" y="1400745"/>
            <a:chExt cx="1875139" cy="796355"/>
          </a:xfrm>
        </p:grpSpPr>
        <p:sp>
          <p:nvSpPr>
            <p:cNvPr id="41" name="矩形 40"/>
            <p:cNvSpPr/>
            <p:nvPr/>
          </p:nvSpPr>
          <p:spPr>
            <a:xfrm rot="19634015">
              <a:off x="364041" y="1400745"/>
              <a:ext cx="1875139"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椭圆 41"/>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4610593" y="1843520"/>
            <a:ext cx="737049" cy="273319"/>
            <a:chOff x="283866" y="1128037"/>
            <a:chExt cx="2882900" cy="1069063"/>
          </a:xfrm>
        </p:grpSpPr>
        <p:sp>
          <p:nvSpPr>
            <p:cNvPr id="47" name="矩形 46"/>
            <p:cNvSpPr/>
            <p:nvPr/>
          </p:nvSpPr>
          <p:spPr>
            <a:xfrm rot="19634015">
              <a:off x="283866" y="1128037"/>
              <a:ext cx="2882900"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80840240"/>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1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42" presetClass="entr" presetSubtype="0" fill="hold" nodeType="withEffect">
                                      <p:stCondLst>
                                        <p:cond delay="8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8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8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56" presetClass="path" presetSubtype="0" accel="50000" fill="hold" nodeType="withEffect" p14:presetBounceEnd="33333">
                                      <p:stCondLst>
                                        <p:cond delay="1000"/>
                                      </p:stCondLst>
                                      <p:childTnLst>
                                        <p:animMotion origin="layout" path="M -3.33333E-6 -1.48148E-6 L -0.53672 0.56088 " pathEditMode="relative" rAng="0" ptsTypes="AA" p14:bounceEnd="33333">
                                          <p:cBhvr>
                                            <p:cTn id="25" dur="1200" fill="hold"/>
                                            <p:tgtEl>
                                              <p:spTgt spid="21"/>
                                            </p:tgtEl>
                                            <p:attrNameLst>
                                              <p:attrName>ppt_x</p:attrName>
                                              <p:attrName>ppt_y</p:attrName>
                                            </p:attrNameLst>
                                          </p:cBhvr>
                                          <p:rCtr x="-26836" y="28056"/>
                                        </p:animMotion>
                                      </p:childTnLst>
                                    </p:cTn>
                                  </p:par>
                                  <p:par>
                                    <p:cTn id="26" presetID="10" presetClass="entr" presetSubtype="0" fill="hold" nodeType="withEffect">
                                      <p:stCondLst>
                                        <p:cond delay="30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200"/>
                                            <p:tgtEl>
                                              <p:spTgt spid="22"/>
                                            </p:tgtEl>
                                          </p:cBhvr>
                                        </p:animEffect>
                                      </p:childTnLst>
                                    </p:cTn>
                                  </p:par>
                                  <p:par>
                                    <p:cTn id="29" presetID="56" presetClass="path" presetSubtype="0" accel="50000" fill="hold" nodeType="withEffect" p14:presetBounceEnd="30769">
                                      <p:stCondLst>
                                        <p:cond delay="300"/>
                                      </p:stCondLst>
                                      <p:childTnLst>
                                        <p:animMotion origin="layout" path="M 1.875E-6 -1.48148E-6 L -0.99258 1.04908 " pathEditMode="relative" rAng="0" ptsTypes="AA" p14:bounceEnd="30769">
                                          <p:cBhvr>
                                            <p:cTn id="30" dur="1300" fill="hold"/>
                                            <p:tgtEl>
                                              <p:spTgt spid="22"/>
                                            </p:tgtEl>
                                            <p:attrNameLst>
                                              <p:attrName>ppt_x</p:attrName>
                                              <p:attrName>ppt_y</p:attrName>
                                            </p:attrNameLst>
                                          </p:cBhvr>
                                          <p:rCtr x="-49635" y="52454"/>
                                        </p:animMotion>
                                      </p:childTnLst>
                                    </p:cTn>
                                  </p:par>
                                  <p:par>
                                    <p:cTn id="31" presetID="10" presetClass="entr" presetSubtype="0" fill="hold" nodeType="withEffect">
                                      <p:stCondLst>
                                        <p:cond delay="80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900"/>
                                            <p:tgtEl>
                                              <p:spTgt spid="34"/>
                                            </p:tgtEl>
                                          </p:cBhvr>
                                        </p:animEffect>
                                      </p:childTnLst>
                                    </p:cTn>
                                  </p:par>
                                  <p:par>
                                    <p:cTn id="34" presetID="56" presetClass="path" presetSubtype="0" accel="50000" fill="hold" nodeType="withEffect" p14:presetBounceEnd="33333">
                                      <p:stCondLst>
                                        <p:cond delay="900"/>
                                      </p:stCondLst>
                                      <p:childTnLst>
                                        <p:animMotion origin="layout" path="M -3.95833E-6 -3.33333E-6 L -0.47591 0.48334 " pathEditMode="relative" rAng="0" ptsTypes="AA" p14:bounceEnd="33333">
                                          <p:cBhvr>
                                            <p:cTn id="35" dur="1200" fill="hold"/>
                                            <p:tgtEl>
                                              <p:spTgt spid="34"/>
                                            </p:tgtEl>
                                            <p:attrNameLst>
                                              <p:attrName>ppt_x</p:attrName>
                                              <p:attrName>ppt_y</p:attrName>
                                            </p:attrNameLst>
                                          </p:cBhvr>
                                          <p:rCtr x="-23802" y="24167"/>
                                        </p:animMotion>
                                      </p:childTnLst>
                                    </p:cTn>
                                  </p:par>
                                  <p:par>
                                    <p:cTn id="36" presetID="10"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800"/>
                                            <p:tgtEl>
                                              <p:spTgt spid="25"/>
                                            </p:tgtEl>
                                          </p:cBhvr>
                                        </p:animEffect>
                                      </p:childTnLst>
                                    </p:cTn>
                                  </p:par>
                                  <p:par>
                                    <p:cTn id="39" presetID="56" presetClass="path" presetSubtype="0" accel="50000" fill="hold" nodeType="withEffect" p14:presetBounceEnd="33333">
                                      <p:stCondLst>
                                        <p:cond delay="300"/>
                                      </p:stCondLst>
                                      <p:childTnLst>
                                        <p:animMotion origin="layout" path="M -2.08333E-7 4.81481E-6 L -0.51732 0.54328 " pathEditMode="relative" rAng="0" ptsTypes="AA" p14:bounceEnd="33333">
                                          <p:cBhvr>
                                            <p:cTn id="40" dur="1200" fill="hold"/>
                                            <p:tgtEl>
                                              <p:spTgt spid="25"/>
                                            </p:tgtEl>
                                            <p:attrNameLst>
                                              <p:attrName>ppt_x</p:attrName>
                                              <p:attrName>ppt_y</p:attrName>
                                            </p:attrNameLst>
                                          </p:cBhvr>
                                          <p:rCtr x="-25872" y="27153"/>
                                        </p:animMotion>
                                      </p:childTnLst>
                                    </p:cTn>
                                  </p:par>
                                  <p:par>
                                    <p:cTn id="41" presetID="10" presetClass="entr" presetSubtype="0" fill="hold" nodeType="withEffect">
                                      <p:stCondLst>
                                        <p:cond delay="100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1200"/>
                                            <p:tgtEl>
                                              <p:spTgt spid="28"/>
                                            </p:tgtEl>
                                          </p:cBhvr>
                                        </p:animEffect>
                                      </p:childTnLst>
                                    </p:cTn>
                                  </p:par>
                                  <p:par>
                                    <p:cTn id="44" presetID="56" presetClass="path" presetSubtype="0" accel="50000" fill="hold" nodeType="withEffect" p14:presetBounceEnd="33333">
                                      <p:stCondLst>
                                        <p:cond delay="1100"/>
                                      </p:stCondLst>
                                      <p:childTnLst>
                                        <p:animMotion origin="layout" path="M 5E-6 1.11111E-6 L -1 1 " pathEditMode="relative" rAng="0" ptsTypes="AA" p14:bounceEnd="33333">
                                          <p:cBhvr>
                                            <p:cTn id="45" dur="1200" fill="hold"/>
                                            <p:tgtEl>
                                              <p:spTgt spid="28"/>
                                            </p:tgtEl>
                                            <p:attrNameLst>
                                              <p:attrName>ppt_x</p:attrName>
                                              <p:attrName>ppt_y</p:attrName>
                                            </p:attrNameLst>
                                          </p:cBhvr>
                                          <p:rCtr x="-50000" y="50000"/>
                                        </p:animMotion>
                                      </p:childTnLst>
                                    </p:cTn>
                                  </p:par>
                                  <p:par>
                                    <p:cTn id="46" presetID="10" presetClass="entr" presetSubtype="0" fill="hold" nodeType="withEffect">
                                      <p:stCondLst>
                                        <p:cond delay="80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900"/>
                                            <p:tgtEl>
                                              <p:spTgt spid="46"/>
                                            </p:tgtEl>
                                          </p:cBhvr>
                                        </p:animEffect>
                                      </p:childTnLst>
                                    </p:cTn>
                                  </p:par>
                                  <p:par>
                                    <p:cTn id="49" presetID="56" presetClass="path" presetSubtype="0" accel="50000" fill="hold" nodeType="withEffect" p14:presetBounceEnd="33333">
                                      <p:stCondLst>
                                        <p:cond delay="800"/>
                                      </p:stCondLst>
                                      <p:childTnLst>
                                        <p:animMotion origin="layout" path="M 4.16667E-6 2.59259E-6 L -0.55834 0.5669 " pathEditMode="relative" rAng="0" ptsTypes="AA" p14:bounceEnd="33333">
                                          <p:cBhvr>
                                            <p:cTn id="50" dur="1200" fill="hold"/>
                                            <p:tgtEl>
                                              <p:spTgt spid="46"/>
                                            </p:tgtEl>
                                            <p:attrNameLst>
                                              <p:attrName>ppt_x</p:attrName>
                                              <p:attrName>ppt_y</p:attrName>
                                            </p:attrNameLst>
                                          </p:cBhvr>
                                          <p:rCtr x="-27917" y="28333"/>
                                        </p:animMotion>
                                      </p:childTnLst>
                                    </p:cTn>
                                  </p:par>
                                  <p:par>
                                    <p:cTn id="51" presetID="10" presetClass="entr" presetSubtype="0" fill="hold" nodeType="withEffect">
                                      <p:stCondLst>
                                        <p:cond delay="30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1000"/>
                                            <p:tgtEl>
                                              <p:spTgt spid="40"/>
                                            </p:tgtEl>
                                          </p:cBhvr>
                                        </p:animEffect>
                                      </p:childTnLst>
                                    </p:cTn>
                                  </p:par>
                                  <p:par>
                                    <p:cTn id="54" presetID="56" presetClass="path" presetSubtype="0" accel="50000" fill="hold" nodeType="withEffect" p14:presetBounceEnd="33333">
                                      <p:stCondLst>
                                        <p:cond delay="300"/>
                                      </p:stCondLst>
                                      <p:childTnLst>
                                        <p:animMotion origin="layout" path="M 2.29167E-6 7.40741E-7 L -0.26315 0.27292 " pathEditMode="relative" rAng="0" ptsTypes="AA" p14:bounceEnd="33333">
                                          <p:cBhvr>
                                            <p:cTn id="55" dur="1200" fill="hold"/>
                                            <p:tgtEl>
                                              <p:spTgt spid="40"/>
                                            </p:tgtEl>
                                            <p:attrNameLst>
                                              <p:attrName>ppt_x</p:attrName>
                                              <p:attrName>ppt_y</p:attrName>
                                            </p:attrNameLst>
                                          </p:cBhvr>
                                          <p:rCtr x="-13164" y="13634"/>
                                        </p:animMotion>
                                      </p:childTnLst>
                                    </p:cTn>
                                  </p:par>
                                  <p:par>
                                    <p:cTn id="56" presetID="10" presetClass="entr" presetSubtype="0" fill="hold" nodeType="withEffect">
                                      <p:stCondLst>
                                        <p:cond delay="200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800"/>
                                            <p:tgtEl>
                                              <p:spTgt spid="37"/>
                                            </p:tgtEl>
                                          </p:cBhvr>
                                        </p:animEffect>
                                      </p:childTnLst>
                                    </p:cTn>
                                  </p:par>
                                  <p:par>
                                    <p:cTn id="59" presetID="56" presetClass="path" presetSubtype="0" accel="50000" fill="hold" nodeType="withEffect" p14:presetBounceEnd="30769">
                                      <p:stCondLst>
                                        <p:cond delay="2000"/>
                                      </p:stCondLst>
                                      <p:childTnLst>
                                        <p:animMotion origin="layout" path="M -3.33333E-6 -1.48148E-6 L -1.20677 1.22685 " pathEditMode="relative" rAng="0" ptsTypes="AA" p14:bounceEnd="30769">
                                          <p:cBhvr>
                                            <p:cTn id="60" dur="1300" fill="hold"/>
                                            <p:tgtEl>
                                              <p:spTgt spid="37"/>
                                            </p:tgtEl>
                                            <p:attrNameLst>
                                              <p:attrName>ppt_x</p:attrName>
                                              <p:attrName>ppt_y</p:attrName>
                                            </p:attrNameLst>
                                          </p:cBhvr>
                                          <p:rCtr x="-60339" y="61343"/>
                                        </p:animMotion>
                                      </p:childTnLst>
                                    </p:cTn>
                                  </p:par>
                                  <p:par>
                                    <p:cTn id="61" presetID="10" presetClass="entr" presetSubtype="0" fill="hold" nodeType="withEffect">
                                      <p:stCondLst>
                                        <p:cond delay="130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56" presetClass="path" presetSubtype="0" accel="50000" fill="hold" nodeType="withEffect" p14:presetBounceEnd="33333">
                                      <p:stCondLst>
                                        <p:cond delay="1400"/>
                                      </p:stCondLst>
                                      <p:childTnLst>
                                        <p:animMotion origin="layout" path="M 0 -3.7037E-7 L -0.47331 0.51435 " pathEditMode="relative" rAng="0" ptsTypes="AA" p14:bounceEnd="33333">
                                          <p:cBhvr>
                                            <p:cTn id="65" dur="1200" fill="hold"/>
                                            <p:tgtEl>
                                              <p:spTgt spid="31"/>
                                            </p:tgtEl>
                                            <p:attrNameLst>
                                              <p:attrName>ppt_x</p:attrName>
                                              <p:attrName>ppt_y</p:attrName>
                                            </p:attrNameLst>
                                          </p:cBhvr>
                                          <p:rCtr x="-23672" y="2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1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42" presetClass="entr" presetSubtype="0" fill="hold" nodeType="withEffect">
                                      <p:stCondLst>
                                        <p:cond delay="8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8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8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56" presetClass="path" presetSubtype="0" accel="50000" fill="hold" nodeType="withEffect">
                                      <p:stCondLst>
                                        <p:cond delay="1000"/>
                                      </p:stCondLst>
                                      <p:childTnLst>
                                        <p:animMotion origin="layout" path="M -3.33333E-6 -1.48148E-6 L -0.53672 0.56088 " pathEditMode="relative" rAng="0" ptsTypes="AA">
                                          <p:cBhvr>
                                            <p:cTn id="25" dur="1200" fill="hold"/>
                                            <p:tgtEl>
                                              <p:spTgt spid="21"/>
                                            </p:tgtEl>
                                            <p:attrNameLst>
                                              <p:attrName>ppt_x</p:attrName>
                                              <p:attrName>ppt_y</p:attrName>
                                            </p:attrNameLst>
                                          </p:cBhvr>
                                          <p:rCtr x="-26836" y="28056"/>
                                        </p:animMotion>
                                      </p:childTnLst>
                                    </p:cTn>
                                  </p:par>
                                  <p:par>
                                    <p:cTn id="26" presetID="10" presetClass="entr" presetSubtype="0" fill="hold" nodeType="withEffect">
                                      <p:stCondLst>
                                        <p:cond delay="30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200"/>
                                            <p:tgtEl>
                                              <p:spTgt spid="22"/>
                                            </p:tgtEl>
                                          </p:cBhvr>
                                        </p:animEffect>
                                      </p:childTnLst>
                                    </p:cTn>
                                  </p:par>
                                  <p:par>
                                    <p:cTn id="29" presetID="56" presetClass="path" presetSubtype="0" accel="50000" fill="hold" nodeType="withEffect">
                                      <p:stCondLst>
                                        <p:cond delay="300"/>
                                      </p:stCondLst>
                                      <p:childTnLst>
                                        <p:animMotion origin="layout" path="M 1.875E-6 -1.48148E-6 L -0.99258 1.04908 " pathEditMode="relative" rAng="0" ptsTypes="AA">
                                          <p:cBhvr>
                                            <p:cTn id="30" dur="1300" fill="hold"/>
                                            <p:tgtEl>
                                              <p:spTgt spid="22"/>
                                            </p:tgtEl>
                                            <p:attrNameLst>
                                              <p:attrName>ppt_x</p:attrName>
                                              <p:attrName>ppt_y</p:attrName>
                                            </p:attrNameLst>
                                          </p:cBhvr>
                                          <p:rCtr x="-49635" y="52454"/>
                                        </p:animMotion>
                                      </p:childTnLst>
                                    </p:cTn>
                                  </p:par>
                                  <p:par>
                                    <p:cTn id="31" presetID="10" presetClass="entr" presetSubtype="0" fill="hold" nodeType="withEffect">
                                      <p:stCondLst>
                                        <p:cond delay="80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900"/>
                                            <p:tgtEl>
                                              <p:spTgt spid="34"/>
                                            </p:tgtEl>
                                          </p:cBhvr>
                                        </p:animEffect>
                                      </p:childTnLst>
                                    </p:cTn>
                                  </p:par>
                                  <p:par>
                                    <p:cTn id="34" presetID="56" presetClass="path" presetSubtype="0" accel="50000" fill="hold" nodeType="withEffect">
                                      <p:stCondLst>
                                        <p:cond delay="900"/>
                                      </p:stCondLst>
                                      <p:childTnLst>
                                        <p:animMotion origin="layout" path="M -3.95833E-6 -3.33333E-6 L -0.47591 0.48334 " pathEditMode="relative" rAng="0" ptsTypes="AA">
                                          <p:cBhvr>
                                            <p:cTn id="35" dur="1200" fill="hold"/>
                                            <p:tgtEl>
                                              <p:spTgt spid="34"/>
                                            </p:tgtEl>
                                            <p:attrNameLst>
                                              <p:attrName>ppt_x</p:attrName>
                                              <p:attrName>ppt_y</p:attrName>
                                            </p:attrNameLst>
                                          </p:cBhvr>
                                          <p:rCtr x="-23802" y="24167"/>
                                        </p:animMotion>
                                      </p:childTnLst>
                                    </p:cTn>
                                  </p:par>
                                  <p:par>
                                    <p:cTn id="36" presetID="10"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800"/>
                                            <p:tgtEl>
                                              <p:spTgt spid="25"/>
                                            </p:tgtEl>
                                          </p:cBhvr>
                                        </p:animEffect>
                                      </p:childTnLst>
                                    </p:cTn>
                                  </p:par>
                                  <p:par>
                                    <p:cTn id="39" presetID="56" presetClass="path" presetSubtype="0" accel="50000" fill="hold" nodeType="withEffect">
                                      <p:stCondLst>
                                        <p:cond delay="300"/>
                                      </p:stCondLst>
                                      <p:childTnLst>
                                        <p:animMotion origin="layout" path="M -2.08333E-7 4.81481E-6 L -0.51732 0.54328 " pathEditMode="relative" rAng="0" ptsTypes="AA">
                                          <p:cBhvr>
                                            <p:cTn id="40" dur="1200" fill="hold"/>
                                            <p:tgtEl>
                                              <p:spTgt spid="25"/>
                                            </p:tgtEl>
                                            <p:attrNameLst>
                                              <p:attrName>ppt_x</p:attrName>
                                              <p:attrName>ppt_y</p:attrName>
                                            </p:attrNameLst>
                                          </p:cBhvr>
                                          <p:rCtr x="-25872" y="27153"/>
                                        </p:animMotion>
                                      </p:childTnLst>
                                    </p:cTn>
                                  </p:par>
                                  <p:par>
                                    <p:cTn id="41" presetID="10" presetClass="entr" presetSubtype="0" fill="hold" nodeType="withEffect">
                                      <p:stCondLst>
                                        <p:cond delay="100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1200"/>
                                            <p:tgtEl>
                                              <p:spTgt spid="28"/>
                                            </p:tgtEl>
                                          </p:cBhvr>
                                        </p:animEffect>
                                      </p:childTnLst>
                                    </p:cTn>
                                  </p:par>
                                  <p:par>
                                    <p:cTn id="44" presetID="56" presetClass="path" presetSubtype="0" accel="50000" fill="hold" nodeType="withEffect">
                                      <p:stCondLst>
                                        <p:cond delay="1100"/>
                                      </p:stCondLst>
                                      <p:childTnLst>
                                        <p:animMotion origin="layout" path="M 5E-6 1.11111E-6 L -1 1 " pathEditMode="relative" rAng="0" ptsTypes="AA">
                                          <p:cBhvr>
                                            <p:cTn id="45" dur="1200" fill="hold"/>
                                            <p:tgtEl>
                                              <p:spTgt spid="28"/>
                                            </p:tgtEl>
                                            <p:attrNameLst>
                                              <p:attrName>ppt_x</p:attrName>
                                              <p:attrName>ppt_y</p:attrName>
                                            </p:attrNameLst>
                                          </p:cBhvr>
                                          <p:rCtr x="-50000" y="50000"/>
                                        </p:animMotion>
                                      </p:childTnLst>
                                    </p:cTn>
                                  </p:par>
                                  <p:par>
                                    <p:cTn id="46" presetID="10" presetClass="entr" presetSubtype="0" fill="hold" nodeType="withEffect">
                                      <p:stCondLst>
                                        <p:cond delay="80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900"/>
                                            <p:tgtEl>
                                              <p:spTgt spid="46"/>
                                            </p:tgtEl>
                                          </p:cBhvr>
                                        </p:animEffect>
                                      </p:childTnLst>
                                    </p:cTn>
                                  </p:par>
                                  <p:par>
                                    <p:cTn id="49" presetID="56" presetClass="path" presetSubtype="0" accel="50000" fill="hold" nodeType="withEffect">
                                      <p:stCondLst>
                                        <p:cond delay="800"/>
                                      </p:stCondLst>
                                      <p:childTnLst>
                                        <p:animMotion origin="layout" path="M 4.16667E-6 2.59259E-6 L -0.55834 0.5669 " pathEditMode="relative" rAng="0" ptsTypes="AA">
                                          <p:cBhvr>
                                            <p:cTn id="50" dur="1200" fill="hold"/>
                                            <p:tgtEl>
                                              <p:spTgt spid="46"/>
                                            </p:tgtEl>
                                            <p:attrNameLst>
                                              <p:attrName>ppt_x</p:attrName>
                                              <p:attrName>ppt_y</p:attrName>
                                            </p:attrNameLst>
                                          </p:cBhvr>
                                          <p:rCtr x="-27917" y="28333"/>
                                        </p:animMotion>
                                      </p:childTnLst>
                                    </p:cTn>
                                  </p:par>
                                  <p:par>
                                    <p:cTn id="51" presetID="10" presetClass="entr" presetSubtype="0" fill="hold" nodeType="withEffect">
                                      <p:stCondLst>
                                        <p:cond delay="30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1000"/>
                                            <p:tgtEl>
                                              <p:spTgt spid="40"/>
                                            </p:tgtEl>
                                          </p:cBhvr>
                                        </p:animEffect>
                                      </p:childTnLst>
                                    </p:cTn>
                                  </p:par>
                                  <p:par>
                                    <p:cTn id="54" presetID="56" presetClass="path" presetSubtype="0" accel="50000" fill="hold" nodeType="withEffect">
                                      <p:stCondLst>
                                        <p:cond delay="300"/>
                                      </p:stCondLst>
                                      <p:childTnLst>
                                        <p:animMotion origin="layout" path="M 2.29167E-6 7.40741E-7 L -0.26315 0.27292 " pathEditMode="relative" rAng="0" ptsTypes="AA">
                                          <p:cBhvr>
                                            <p:cTn id="55" dur="1200" fill="hold"/>
                                            <p:tgtEl>
                                              <p:spTgt spid="40"/>
                                            </p:tgtEl>
                                            <p:attrNameLst>
                                              <p:attrName>ppt_x</p:attrName>
                                              <p:attrName>ppt_y</p:attrName>
                                            </p:attrNameLst>
                                          </p:cBhvr>
                                          <p:rCtr x="-13164" y="13634"/>
                                        </p:animMotion>
                                      </p:childTnLst>
                                    </p:cTn>
                                  </p:par>
                                  <p:par>
                                    <p:cTn id="56" presetID="10" presetClass="entr" presetSubtype="0" fill="hold" nodeType="withEffect">
                                      <p:stCondLst>
                                        <p:cond delay="200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800"/>
                                            <p:tgtEl>
                                              <p:spTgt spid="37"/>
                                            </p:tgtEl>
                                          </p:cBhvr>
                                        </p:animEffect>
                                      </p:childTnLst>
                                    </p:cTn>
                                  </p:par>
                                  <p:par>
                                    <p:cTn id="59" presetID="56" presetClass="path" presetSubtype="0" accel="50000" fill="hold" nodeType="withEffect">
                                      <p:stCondLst>
                                        <p:cond delay="2000"/>
                                      </p:stCondLst>
                                      <p:childTnLst>
                                        <p:animMotion origin="layout" path="M -3.33333E-6 -1.48148E-6 L -1.20677 1.22685 " pathEditMode="relative" rAng="0" ptsTypes="AA">
                                          <p:cBhvr>
                                            <p:cTn id="60" dur="1300" fill="hold"/>
                                            <p:tgtEl>
                                              <p:spTgt spid="37"/>
                                            </p:tgtEl>
                                            <p:attrNameLst>
                                              <p:attrName>ppt_x</p:attrName>
                                              <p:attrName>ppt_y</p:attrName>
                                            </p:attrNameLst>
                                          </p:cBhvr>
                                          <p:rCtr x="-60339" y="61343"/>
                                        </p:animMotion>
                                      </p:childTnLst>
                                    </p:cTn>
                                  </p:par>
                                  <p:par>
                                    <p:cTn id="61" presetID="10" presetClass="entr" presetSubtype="0" fill="hold" nodeType="withEffect">
                                      <p:stCondLst>
                                        <p:cond delay="130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56" presetClass="path" presetSubtype="0" accel="50000" fill="hold" nodeType="withEffect">
                                      <p:stCondLst>
                                        <p:cond delay="1400"/>
                                      </p:stCondLst>
                                      <p:childTnLst>
                                        <p:animMotion origin="layout" path="M 0 -3.7037E-7 L -0.47331 0.51435 " pathEditMode="relative" rAng="0" ptsTypes="AA">
                                          <p:cBhvr>
                                            <p:cTn id="65" dur="1200" fill="hold"/>
                                            <p:tgtEl>
                                              <p:spTgt spid="31"/>
                                            </p:tgtEl>
                                            <p:attrNameLst>
                                              <p:attrName>ppt_x</p:attrName>
                                              <p:attrName>ppt_y</p:attrName>
                                            </p:attrNameLst>
                                          </p:cBhvr>
                                          <p:rCtr x="-23672" y="2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剪去对角的矩形 11"/>
          <p:cNvSpPr/>
          <p:nvPr/>
        </p:nvSpPr>
        <p:spPr>
          <a:xfrm rot="2700000">
            <a:off x="1492018" y="2554785"/>
            <a:ext cx="3442165" cy="3442165"/>
          </a:xfrm>
          <a:prstGeom prst="snip2DiagRect">
            <a:avLst>
              <a:gd name="adj1" fmla="val 0"/>
              <a:gd name="adj2" fmla="val 48174"/>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剪去对角的矩形 12"/>
          <p:cNvSpPr/>
          <p:nvPr/>
        </p:nvSpPr>
        <p:spPr>
          <a:xfrm rot="2700000">
            <a:off x="4374916" y="2554785"/>
            <a:ext cx="3442165" cy="3442165"/>
          </a:xfrm>
          <a:prstGeom prst="snip2DiagRect">
            <a:avLst>
              <a:gd name="adj1" fmla="val 0"/>
              <a:gd name="adj2" fmla="val 48174"/>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剪去对角的矩形 13"/>
          <p:cNvSpPr/>
          <p:nvPr/>
        </p:nvSpPr>
        <p:spPr>
          <a:xfrm rot="2700000">
            <a:off x="7257814" y="2554785"/>
            <a:ext cx="3442165" cy="3442165"/>
          </a:xfrm>
          <a:prstGeom prst="snip2DiagRect">
            <a:avLst>
              <a:gd name="adj1" fmla="val 0"/>
              <a:gd name="adj2" fmla="val 48174"/>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487555" y="3143270"/>
            <a:ext cx="1415772" cy="584775"/>
          </a:xfrm>
          <a:prstGeom prst="rect">
            <a:avLst/>
          </a:prstGeom>
          <a:noFill/>
        </p:spPr>
        <p:txBody>
          <a:bodyPr wrap="none" rtlCol="0">
            <a:spAutoFit/>
          </a:bodyPr>
          <a:lstStyle>
            <a:defPPr>
              <a:defRPr lang="zh-CN"/>
            </a:defPPr>
            <a:lvl1pPr>
              <a:defRPr sz="5400" b="1">
                <a:solidFill>
                  <a:srgbClr val="F7BF0C"/>
                </a:solidFill>
                <a:latin typeface="华文细黑" panose="02010600040101010101" pitchFamily="2" charset="-122"/>
                <a:ea typeface="华文细黑" panose="02010600040101010101" pitchFamily="2" charset="-122"/>
              </a:defRPr>
            </a:lvl1pPr>
          </a:lstStyle>
          <a:p>
            <a:r>
              <a:rPr lang="zh-CN" altLang="en-US" sz="3200" dirty="0">
                <a:solidFill>
                  <a:schemeClr val="bg1"/>
                </a:solidFill>
              </a:rPr>
              <a:t>展示层</a:t>
            </a:r>
          </a:p>
        </p:txBody>
      </p:sp>
      <p:sp>
        <p:nvSpPr>
          <p:cNvPr id="19" name="文本框 18"/>
          <p:cNvSpPr txBox="1"/>
          <p:nvPr/>
        </p:nvSpPr>
        <p:spPr>
          <a:xfrm>
            <a:off x="5388112" y="3160449"/>
            <a:ext cx="1415772" cy="584775"/>
          </a:xfrm>
          <a:prstGeom prst="rect">
            <a:avLst/>
          </a:prstGeom>
          <a:noFill/>
        </p:spPr>
        <p:txBody>
          <a:bodyPr wrap="none" rtlCol="0">
            <a:spAutoFit/>
          </a:bodyPr>
          <a:lstStyle>
            <a:defPPr>
              <a:defRPr lang="zh-CN"/>
            </a:defPPr>
            <a:lvl1pPr>
              <a:defRPr sz="5400" b="1">
                <a:solidFill>
                  <a:srgbClr val="F7BF0C"/>
                </a:solidFill>
                <a:latin typeface="华文细黑" panose="02010600040101010101" pitchFamily="2" charset="-122"/>
                <a:ea typeface="华文细黑" panose="02010600040101010101" pitchFamily="2" charset="-122"/>
              </a:defRPr>
            </a:lvl1pPr>
          </a:lstStyle>
          <a:p>
            <a:r>
              <a:rPr lang="zh-CN" altLang="en-US" sz="3200" dirty="0">
                <a:solidFill>
                  <a:schemeClr val="bg1"/>
                </a:solidFill>
              </a:rPr>
              <a:t>逻辑层</a:t>
            </a:r>
          </a:p>
        </p:txBody>
      </p:sp>
      <p:sp>
        <p:nvSpPr>
          <p:cNvPr id="22" name="文本框 21"/>
          <p:cNvSpPr txBox="1"/>
          <p:nvPr/>
        </p:nvSpPr>
        <p:spPr>
          <a:xfrm>
            <a:off x="8263786" y="3160449"/>
            <a:ext cx="1415772" cy="584775"/>
          </a:xfrm>
          <a:prstGeom prst="rect">
            <a:avLst/>
          </a:prstGeom>
          <a:noFill/>
        </p:spPr>
        <p:txBody>
          <a:bodyPr wrap="none" rtlCol="0">
            <a:spAutoFit/>
          </a:bodyPr>
          <a:lstStyle>
            <a:defPPr>
              <a:defRPr lang="zh-CN"/>
            </a:defPPr>
            <a:lvl1pPr>
              <a:defRPr sz="5400" b="1">
                <a:solidFill>
                  <a:srgbClr val="F7BF0C"/>
                </a:solidFill>
                <a:latin typeface="华文细黑" panose="02010600040101010101" pitchFamily="2" charset="-122"/>
                <a:ea typeface="华文细黑" panose="02010600040101010101" pitchFamily="2" charset="-122"/>
              </a:defRPr>
            </a:lvl1pPr>
          </a:lstStyle>
          <a:p>
            <a:r>
              <a:rPr lang="zh-CN" altLang="en-US" sz="3200" dirty="0" smtClean="0">
                <a:solidFill>
                  <a:schemeClr val="bg1"/>
                </a:solidFill>
              </a:rPr>
              <a:t>数据层</a:t>
            </a:r>
            <a:endParaRPr lang="zh-CN" altLang="en-US" sz="3200" dirty="0">
              <a:solidFill>
                <a:schemeClr val="bg1"/>
              </a:solidFill>
            </a:endParaRPr>
          </a:p>
        </p:txBody>
      </p:sp>
      <p:sp>
        <p:nvSpPr>
          <p:cNvPr id="24" name="泪滴形 23"/>
          <p:cNvSpPr/>
          <p:nvPr/>
        </p:nvSpPr>
        <p:spPr>
          <a:xfrm rot="8100000">
            <a:off x="2771192" y="1726453"/>
            <a:ext cx="883812" cy="883812"/>
          </a:xfrm>
          <a:prstGeom prst="teardrop">
            <a:avLst>
              <a:gd name="adj" fmla="val 109037"/>
            </a:avLst>
          </a:prstGeom>
          <a:solidFill>
            <a:srgbClr val="00A2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泪滴形 26"/>
          <p:cNvSpPr/>
          <p:nvPr/>
        </p:nvSpPr>
        <p:spPr>
          <a:xfrm rot="8100000">
            <a:off x="5654092" y="1726453"/>
            <a:ext cx="883812" cy="883812"/>
          </a:xfrm>
          <a:prstGeom prst="teardrop">
            <a:avLst>
              <a:gd name="adj" fmla="val 109037"/>
            </a:avLst>
          </a:prstGeom>
          <a:solidFill>
            <a:srgbClr val="00A2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泪滴形 27"/>
          <p:cNvSpPr/>
          <p:nvPr/>
        </p:nvSpPr>
        <p:spPr>
          <a:xfrm rot="8100000">
            <a:off x="8536992" y="1726453"/>
            <a:ext cx="883812" cy="883812"/>
          </a:xfrm>
          <a:prstGeom prst="teardrop">
            <a:avLst>
              <a:gd name="adj" fmla="val 109037"/>
            </a:avLst>
          </a:prstGeom>
          <a:solidFill>
            <a:srgbClr val="00A2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5"/>
          <p:cNvSpPr>
            <a:spLocks/>
          </p:cNvSpPr>
          <p:nvPr/>
        </p:nvSpPr>
        <p:spPr bwMode="auto">
          <a:xfrm>
            <a:off x="5882823" y="1951045"/>
            <a:ext cx="401805" cy="330438"/>
          </a:xfrm>
          <a:custGeom>
            <a:avLst/>
            <a:gdLst>
              <a:gd name="T0" fmla="*/ 1835 w 2044"/>
              <a:gd name="T1" fmla="*/ 414 h 1662"/>
              <a:gd name="T2" fmla="*/ 1836 w 2044"/>
              <a:gd name="T3" fmla="*/ 468 h 1662"/>
              <a:gd name="T4" fmla="*/ 643 w 2044"/>
              <a:gd name="T5" fmla="*/ 1662 h 1662"/>
              <a:gd name="T6" fmla="*/ 0 w 2044"/>
              <a:gd name="T7" fmla="*/ 1473 h 1662"/>
              <a:gd name="T8" fmla="*/ 100 w 2044"/>
              <a:gd name="T9" fmla="*/ 1479 h 1662"/>
              <a:gd name="T10" fmla="*/ 621 w 2044"/>
              <a:gd name="T11" fmla="*/ 1299 h 1662"/>
              <a:gd name="T12" fmla="*/ 229 w 2044"/>
              <a:gd name="T13" fmla="*/ 1008 h 1662"/>
              <a:gd name="T14" fmla="*/ 308 w 2044"/>
              <a:gd name="T15" fmla="*/ 1016 h 1662"/>
              <a:gd name="T16" fmla="*/ 419 w 2044"/>
              <a:gd name="T17" fmla="*/ 1001 h 1662"/>
              <a:gd name="T18" fmla="*/ 82 w 2044"/>
              <a:gd name="T19" fmla="*/ 590 h 1662"/>
              <a:gd name="T20" fmla="*/ 82 w 2044"/>
              <a:gd name="T21" fmla="*/ 585 h 1662"/>
              <a:gd name="T22" fmla="*/ 272 w 2044"/>
              <a:gd name="T23" fmla="*/ 637 h 1662"/>
              <a:gd name="T24" fmla="*/ 86 w 2044"/>
              <a:gd name="T25" fmla="*/ 288 h 1662"/>
              <a:gd name="T26" fmla="*/ 142 w 2044"/>
              <a:gd name="T27" fmla="*/ 77 h 1662"/>
              <a:gd name="T28" fmla="*/ 1007 w 2044"/>
              <a:gd name="T29" fmla="*/ 515 h 1662"/>
              <a:gd name="T30" fmla="*/ 996 w 2044"/>
              <a:gd name="T31" fmla="*/ 420 h 1662"/>
              <a:gd name="T32" fmla="*/ 1415 w 2044"/>
              <a:gd name="T33" fmla="*/ 0 h 1662"/>
              <a:gd name="T34" fmla="*/ 1721 w 2044"/>
              <a:gd name="T35" fmla="*/ 133 h 1662"/>
              <a:gd name="T36" fmla="*/ 1987 w 2044"/>
              <a:gd name="T37" fmla="*/ 31 h 1662"/>
              <a:gd name="T38" fmla="*/ 1803 w 2044"/>
              <a:gd name="T39" fmla="*/ 263 h 1662"/>
              <a:gd name="T40" fmla="*/ 2044 w 2044"/>
              <a:gd name="T41" fmla="*/ 197 h 1662"/>
              <a:gd name="T42" fmla="*/ 1835 w 2044"/>
              <a:gd name="T43" fmla="*/ 414 h 1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4" h="1662">
                <a:moveTo>
                  <a:pt x="1835" y="414"/>
                </a:moveTo>
                <a:cubicBezTo>
                  <a:pt x="1836" y="432"/>
                  <a:pt x="1836" y="450"/>
                  <a:pt x="1836" y="468"/>
                </a:cubicBezTo>
                <a:cubicBezTo>
                  <a:pt x="1836" y="1023"/>
                  <a:pt x="1414" y="1662"/>
                  <a:pt x="643" y="1662"/>
                </a:cubicBezTo>
                <a:cubicBezTo>
                  <a:pt x="406" y="1662"/>
                  <a:pt x="186" y="1592"/>
                  <a:pt x="0" y="1473"/>
                </a:cubicBezTo>
                <a:cubicBezTo>
                  <a:pt x="33" y="1477"/>
                  <a:pt x="66" y="1479"/>
                  <a:pt x="100" y="1479"/>
                </a:cubicBezTo>
                <a:cubicBezTo>
                  <a:pt x="297" y="1479"/>
                  <a:pt x="477" y="1412"/>
                  <a:pt x="621" y="1299"/>
                </a:cubicBezTo>
                <a:cubicBezTo>
                  <a:pt x="437" y="1296"/>
                  <a:pt x="283" y="1175"/>
                  <a:pt x="229" y="1008"/>
                </a:cubicBezTo>
                <a:cubicBezTo>
                  <a:pt x="255" y="1013"/>
                  <a:pt x="281" y="1016"/>
                  <a:pt x="308" y="1016"/>
                </a:cubicBezTo>
                <a:cubicBezTo>
                  <a:pt x="346" y="1016"/>
                  <a:pt x="383" y="1011"/>
                  <a:pt x="419" y="1001"/>
                </a:cubicBezTo>
                <a:cubicBezTo>
                  <a:pt x="227" y="963"/>
                  <a:pt x="82" y="793"/>
                  <a:pt x="82" y="590"/>
                </a:cubicBezTo>
                <a:cubicBezTo>
                  <a:pt x="82" y="588"/>
                  <a:pt x="82" y="586"/>
                  <a:pt x="82" y="585"/>
                </a:cubicBezTo>
                <a:cubicBezTo>
                  <a:pt x="139" y="616"/>
                  <a:pt x="203" y="635"/>
                  <a:pt x="272" y="637"/>
                </a:cubicBezTo>
                <a:cubicBezTo>
                  <a:pt x="160" y="562"/>
                  <a:pt x="86" y="434"/>
                  <a:pt x="86" y="288"/>
                </a:cubicBezTo>
                <a:cubicBezTo>
                  <a:pt x="86" y="211"/>
                  <a:pt x="106" y="139"/>
                  <a:pt x="142" y="77"/>
                </a:cubicBezTo>
                <a:cubicBezTo>
                  <a:pt x="349" y="331"/>
                  <a:pt x="658" y="498"/>
                  <a:pt x="1007" y="515"/>
                </a:cubicBezTo>
                <a:cubicBezTo>
                  <a:pt x="999" y="485"/>
                  <a:pt x="996" y="453"/>
                  <a:pt x="996" y="420"/>
                </a:cubicBezTo>
                <a:cubicBezTo>
                  <a:pt x="996" y="188"/>
                  <a:pt x="1184" y="0"/>
                  <a:pt x="1415" y="0"/>
                </a:cubicBezTo>
                <a:cubicBezTo>
                  <a:pt x="1536" y="0"/>
                  <a:pt x="1645" y="51"/>
                  <a:pt x="1721" y="133"/>
                </a:cubicBezTo>
                <a:cubicBezTo>
                  <a:pt x="1817" y="114"/>
                  <a:pt x="1906" y="79"/>
                  <a:pt x="1987" y="31"/>
                </a:cubicBezTo>
                <a:cubicBezTo>
                  <a:pt x="1956" y="129"/>
                  <a:pt x="1890" y="211"/>
                  <a:pt x="1803" y="263"/>
                </a:cubicBezTo>
                <a:cubicBezTo>
                  <a:pt x="1888" y="253"/>
                  <a:pt x="1969" y="230"/>
                  <a:pt x="2044" y="197"/>
                </a:cubicBezTo>
                <a:cubicBezTo>
                  <a:pt x="1988" y="281"/>
                  <a:pt x="1917" y="355"/>
                  <a:pt x="1835" y="4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13"/>
          <p:cNvSpPr>
            <a:spLocks noEditPoints="1"/>
          </p:cNvSpPr>
          <p:nvPr/>
        </p:nvSpPr>
        <p:spPr bwMode="auto">
          <a:xfrm>
            <a:off x="8750011" y="1983998"/>
            <a:ext cx="443322" cy="264532"/>
          </a:xfrm>
          <a:custGeom>
            <a:avLst/>
            <a:gdLst>
              <a:gd name="T0" fmla="*/ 418 w 2052"/>
              <a:gd name="T1" fmla="*/ 1090 h 1210"/>
              <a:gd name="T2" fmla="*/ 427 w 2052"/>
              <a:gd name="T3" fmla="*/ 1120 h 1210"/>
              <a:gd name="T4" fmla="*/ 206 w 2052"/>
              <a:gd name="T5" fmla="*/ 1118 h 1210"/>
              <a:gd name="T6" fmla="*/ 21 w 2052"/>
              <a:gd name="T7" fmla="*/ 964 h 1210"/>
              <a:gd name="T8" fmla="*/ 0 w 2052"/>
              <a:gd name="T9" fmla="*/ 844 h 1210"/>
              <a:gd name="T10" fmla="*/ 18 w 2052"/>
              <a:gd name="T11" fmla="*/ 728 h 1210"/>
              <a:gd name="T12" fmla="*/ 200 w 2052"/>
              <a:gd name="T13" fmla="*/ 582 h 1210"/>
              <a:gd name="T14" fmla="*/ 236 w 2052"/>
              <a:gd name="T15" fmla="*/ 567 h 1210"/>
              <a:gd name="T16" fmla="*/ 242 w 2052"/>
              <a:gd name="T17" fmla="*/ 516 h 1210"/>
              <a:gd name="T18" fmla="*/ 477 w 2052"/>
              <a:gd name="T19" fmla="*/ 201 h 1210"/>
              <a:gd name="T20" fmla="*/ 718 w 2052"/>
              <a:gd name="T21" fmla="*/ 215 h 1210"/>
              <a:gd name="T22" fmla="*/ 793 w 2052"/>
              <a:gd name="T23" fmla="*/ 158 h 1210"/>
              <a:gd name="T24" fmla="*/ 939 w 2052"/>
              <a:gd name="T25" fmla="*/ 41 h 1210"/>
              <a:gd name="T26" fmla="*/ 1121 w 2052"/>
              <a:gd name="T27" fmla="*/ 0 h 1210"/>
              <a:gd name="T28" fmla="*/ 1542 w 2052"/>
              <a:gd name="T29" fmla="*/ 306 h 1210"/>
              <a:gd name="T30" fmla="*/ 1538 w 2052"/>
              <a:gd name="T31" fmla="*/ 382 h 1210"/>
              <a:gd name="T32" fmla="*/ 1473 w 2052"/>
              <a:gd name="T33" fmla="*/ 394 h 1210"/>
              <a:gd name="T34" fmla="*/ 1427 w 2052"/>
              <a:gd name="T35" fmla="*/ 406 h 1210"/>
              <a:gd name="T36" fmla="*/ 1385 w 2052"/>
              <a:gd name="T37" fmla="*/ 364 h 1210"/>
              <a:gd name="T38" fmla="*/ 909 w 2052"/>
              <a:gd name="T39" fmla="*/ 301 h 1210"/>
              <a:gd name="T40" fmla="*/ 751 w 2052"/>
              <a:gd name="T41" fmla="*/ 441 h 1210"/>
              <a:gd name="T42" fmla="*/ 686 w 2052"/>
              <a:gd name="T43" fmla="*/ 584 h 1210"/>
              <a:gd name="T44" fmla="*/ 626 w 2052"/>
              <a:gd name="T45" fmla="*/ 622 h 1210"/>
              <a:gd name="T46" fmla="*/ 385 w 2052"/>
              <a:gd name="T47" fmla="*/ 934 h 1210"/>
              <a:gd name="T48" fmla="*/ 418 w 2052"/>
              <a:gd name="T49" fmla="*/ 1090 h 1210"/>
              <a:gd name="T50" fmla="*/ 1892 w 2052"/>
              <a:gd name="T51" fmla="*/ 780 h 1210"/>
              <a:gd name="T52" fmla="*/ 1854 w 2052"/>
              <a:gd name="T53" fmla="*/ 766 h 1210"/>
              <a:gd name="T54" fmla="*/ 1850 w 2052"/>
              <a:gd name="T55" fmla="*/ 714 h 1210"/>
              <a:gd name="T56" fmla="*/ 1448 w 2052"/>
              <a:gd name="T57" fmla="*/ 476 h 1210"/>
              <a:gd name="T58" fmla="*/ 1408 w 2052"/>
              <a:gd name="T59" fmla="*/ 490 h 1210"/>
              <a:gd name="T60" fmla="*/ 1363 w 2052"/>
              <a:gd name="T61" fmla="*/ 443 h 1210"/>
              <a:gd name="T62" fmla="*/ 1108 w 2052"/>
              <a:gd name="T63" fmla="*/ 332 h 1210"/>
              <a:gd name="T64" fmla="*/ 924 w 2052"/>
              <a:gd name="T65" fmla="*/ 373 h 1210"/>
              <a:gd name="T66" fmla="*/ 766 w 2052"/>
              <a:gd name="T67" fmla="*/ 580 h 1210"/>
              <a:gd name="T68" fmla="*/ 753 w 2052"/>
              <a:gd name="T69" fmla="*/ 632 h 1210"/>
              <a:gd name="T70" fmla="*/ 688 w 2052"/>
              <a:gd name="T71" fmla="*/ 679 h 1210"/>
              <a:gd name="T72" fmla="*/ 485 w 2052"/>
              <a:gd name="T73" fmla="*/ 828 h 1210"/>
              <a:gd name="T74" fmla="*/ 470 w 2052"/>
              <a:gd name="T75" fmla="*/ 927 h 1210"/>
              <a:gd name="T76" fmla="*/ 663 w 2052"/>
              <a:gd name="T77" fmla="*/ 1202 h 1210"/>
              <a:gd name="T78" fmla="*/ 1305 w 2052"/>
              <a:gd name="T79" fmla="*/ 1209 h 1210"/>
              <a:gd name="T80" fmla="*/ 1914 w 2052"/>
              <a:gd name="T81" fmla="*/ 1208 h 1210"/>
              <a:gd name="T82" fmla="*/ 1942 w 2052"/>
              <a:gd name="T83" fmla="*/ 1194 h 1210"/>
              <a:gd name="T84" fmla="*/ 2043 w 2052"/>
              <a:gd name="T85" fmla="*/ 1021 h 1210"/>
              <a:gd name="T86" fmla="*/ 1892 w 2052"/>
              <a:gd name="T87" fmla="*/ 780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52" h="1210">
                <a:moveTo>
                  <a:pt x="418" y="1090"/>
                </a:moveTo>
                <a:cubicBezTo>
                  <a:pt x="425" y="1105"/>
                  <a:pt x="429" y="1118"/>
                  <a:pt x="427" y="1120"/>
                </a:cubicBezTo>
                <a:cubicBezTo>
                  <a:pt x="421" y="1126"/>
                  <a:pt x="232" y="1124"/>
                  <a:pt x="206" y="1118"/>
                </a:cubicBezTo>
                <a:cubicBezTo>
                  <a:pt x="134" y="1101"/>
                  <a:pt x="57" y="1037"/>
                  <a:pt x="21" y="964"/>
                </a:cubicBezTo>
                <a:cubicBezTo>
                  <a:pt x="1" y="923"/>
                  <a:pt x="0" y="917"/>
                  <a:pt x="0" y="844"/>
                </a:cubicBezTo>
                <a:cubicBezTo>
                  <a:pt x="0" y="774"/>
                  <a:pt x="2" y="763"/>
                  <a:pt x="18" y="728"/>
                </a:cubicBezTo>
                <a:cubicBezTo>
                  <a:pt x="52" y="655"/>
                  <a:pt x="118" y="603"/>
                  <a:pt x="200" y="582"/>
                </a:cubicBezTo>
                <a:cubicBezTo>
                  <a:pt x="217" y="578"/>
                  <a:pt x="233" y="571"/>
                  <a:pt x="236" y="567"/>
                </a:cubicBezTo>
                <a:cubicBezTo>
                  <a:pt x="238" y="562"/>
                  <a:pt x="241" y="540"/>
                  <a:pt x="242" y="516"/>
                </a:cubicBezTo>
                <a:cubicBezTo>
                  <a:pt x="248" y="370"/>
                  <a:pt x="344" y="242"/>
                  <a:pt x="477" y="201"/>
                </a:cubicBezTo>
                <a:cubicBezTo>
                  <a:pt x="549" y="178"/>
                  <a:pt x="640" y="184"/>
                  <a:pt x="718" y="215"/>
                </a:cubicBezTo>
                <a:cubicBezTo>
                  <a:pt x="743" y="225"/>
                  <a:pt x="741" y="227"/>
                  <a:pt x="793" y="158"/>
                </a:cubicBezTo>
                <a:cubicBezTo>
                  <a:pt x="824" y="118"/>
                  <a:pt x="887" y="67"/>
                  <a:pt x="939" y="41"/>
                </a:cubicBezTo>
                <a:cubicBezTo>
                  <a:pt x="994" y="13"/>
                  <a:pt x="1052" y="0"/>
                  <a:pt x="1121" y="0"/>
                </a:cubicBezTo>
                <a:cubicBezTo>
                  <a:pt x="1314" y="1"/>
                  <a:pt x="1481" y="122"/>
                  <a:pt x="1542" y="306"/>
                </a:cubicBezTo>
                <a:cubicBezTo>
                  <a:pt x="1562" y="365"/>
                  <a:pt x="1561" y="381"/>
                  <a:pt x="1538" y="382"/>
                </a:cubicBezTo>
                <a:cubicBezTo>
                  <a:pt x="1528" y="382"/>
                  <a:pt x="1499" y="388"/>
                  <a:pt x="1473" y="394"/>
                </a:cubicBezTo>
                <a:cubicBezTo>
                  <a:pt x="1427" y="406"/>
                  <a:pt x="1427" y="406"/>
                  <a:pt x="1427" y="406"/>
                </a:cubicBezTo>
                <a:cubicBezTo>
                  <a:pt x="1385" y="364"/>
                  <a:pt x="1385" y="364"/>
                  <a:pt x="1385" y="364"/>
                </a:cubicBezTo>
                <a:cubicBezTo>
                  <a:pt x="1267" y="246"/>
                  <a:pt x="1073" y="220"/>
                  <a:pt x="909" y="301"/>
                </a:cubicBezTo>
                <a:cubicBezTo>
                  <a:pt x="843" y="334"/>
                  <a:pt x="791" y="380"/>
                  <a:pt x="751" y="441"/>
                </a:cubicBezTo>
                <a:cubicBezTo>
                  <a:pt x="722" y="484"/>
                  <a:pt x="686" y="564"/>
                  <a:pt x="686" y="584"/>
                </a:cubicBezTo>
                <a:cubicBezTo>
                  <a:pt x="686" y="599"/>
                  <a:pt x="675" y="606"/>
                  <a:pt x="626" y="622"/>
                </a:cubicBezTo>
                <a:cubicBezTo>
                  <a:pt x="474" y="672"/>
                  <a:pt x="385" y="787"/>
                  <a:pt x="385" y="934"/>
                </a:cubicBezTo>
                <a:cubicBezTo>
                  <a:pt x="385" y="987"/>
                  <a:pt x="399" y="1053"/>
                  <a:pt x="418" y="1090"/>
                </a:cubicBezTo>
                <a:close/>
                <a:moveTo>
                  <a:pt x="1892" y="780"/>
                </a:moveTo>
                <a:cubicBezTo>
                  <a:pt x="1854" y="766"/>
                  <a:pt x="1854" y="766"/>
                  <a:pt x="1854" y="766"/>
                </a:cubicBezTo>
                <a:cubicBezTo>
                  <a:pt x="1850" y="714"/>
                  <a:pt x="1850" y="714"/>
                  <a:pt x="1850" y="714"/>
                </a:cubicBezTo>
                <a:cubicBezTo>
                  <a:pt x="1834" y="523"/>
                  <a:pt x="1641" y="409"/>
                  <a:pt x="1448" y="476"/>
                </a:cubicBezTo>
                <a:cubicBezTo>
                  <a:pt x="1408" y="490"/>
                  <a:pt x="1408" y="490"/>
                  <a:pt x="1408" y="490"/>
                </a:cubicBezTo>
                <a:cubicBezTo>
                  <a:pt x="1363" y="443"/>
                  <a:pt x="1363" y="443"/>
                  <a:pt x="1363" y="443"/>
                </a:cubicBezTo>
                <a:cubicBezTo>
                  <a:pt x="1282" y="358"/>
                  <a:pt x="1224" y="333"/>
                  <a:pt x="1108" y="332"/>
                </a:cubicBezTo>
                <a:cubicBezTo>
                  <a:pt x="1026" y="332"/>
                  <a:pt x="992" y="339"/>
                  <a:pt x="924" y="373"/>
                </a:cubicBezTo>
                <a:cubicBezTo>
                  <a:pt x="859" y="406"/>
                  <a:pt x="799" y="485"/>
                  <a:pt x="766" y="580"/>
                </a:cubicBezTo>
                <a:cubicBezTo>
                  <a:pt x="759" y="601"/>
                  <a:pt x="753" y="624"/>
                  <a:pt x="753" y="632"/>
                </a:cubicBezTo>
                <a:cubicBezTo>
                  <a:pt x="753" y="658"/>
                  <a:pt x="738" y="669"/>
                  <a:pt x="688" y="679"/>
                </a:cubicBezTo>
                <a:cubicBezTo>
                  <a:pt x="589" y="699"/>
                  <a:pt x="513" y="755"/>
                  <a:pt x="485" y="828"/>
                </a:cubicBezTo>
                <a:cubicBezTo>
                  <a:pt x="473" y="858"/>
                  <a:pt x="470" y="880"/>
                  <a:pt x="470" y="927"/>
                </a:cubicBezTo>
                <a:cubicBezTo>
                  <a:pt x="470" y="1073"/>
                  <a:pt x="539" y="1171"/>
                  <a:pt x="663" y="1202"/>
                </a:cubicBezTo>
                <a:cubicBezTo>
                  <a:pt x="688" y="1209"/>
                  <a:pt x="837" y="1210"/>
                  <a:pt x="1305" y="1209"/>
                </a:cubicBezTo>
                <a:cubicBezTo>
                  <a:pt x="1914" y="1208"/>
                  <a:pt x="1914" y="1208"/>
                  <a:pt x="1914" y="1208"/>
                </a:cubicBezTo>
                <a:cubicBezTo>
                  <a:pt x="1942" y="1194"/>
                  <a:pt x="1942" y="1194"/>
                  <a:pt x="1942" y="1194"/>
                </a:cubicBezTo>
                <a:cubicBezTo>
                  <a:pt x="2000" y="1162"/>
                  <a:pt x="2037" y="1100"/>
                  <a:pt x="2043" y="1021"/>
                </a:cubicBezTo>
                <a:cubicBezTo>
                  <a:pt x="2052" y="900"/>
                  <a:pt x="2001" y="819"/>
                  <a:pt x="1892" y="7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1" name="Group 159"/>
          <p:cNvGrpSpPr>
            <a:grpSpLocks noChangeAspect="1"/>
          </p:cNvGrpSpPr>
          <p:nvPr/>
        </p:nvGrpSpPr>
        <p:grpSpPr bwMode="auto">
          <a:xfrm>
            <a:off x="3040367" y="1939393"/>
            <a:ext cx="365576" cy="353743"/>
            <a:chOff x="4535" y="2968"/>
            <a:chExt cx="587" cy="568"/>
          </a:xfrm>
          <a:solidFill>
            <a:schemeClr val="bg1"/>
          </a:solidFill>
        </p:grpSpPr>
        <p:sp>
          <p:nvSpPr>
            <p:cNvPr id="32" name="Freeform 160"/>
            <p:cNvSpPr>
              <a:spLocks/>
            </p:cNvSpPr>
            <p:nvPr/>
          </p:nvSpPr>
          <p:spPr bwMode="auto">
            <a:xfrm>
              <a:off x="4535" y="3250"/>
              <a:ext cx="498" cy="286"/>
            </a:xfrm>
            <a:custGeom>
              <a:avLst/>
              <a:gdLst>
                <a:gd name="T0" fmla="*/ 628 w 679"/>
                <a:gd name="T1" fmla="*/ 72 h 388"/>
                <a:gd name="T2" fmla="*/ 612 w 679"/>
                <a:gd name="T3" fmla="*/ 46 h 388"/>
                <a:gd name="T4" fmla="*/ 583 w 679"/>
                <a:gd name="T5" fmla="*/ 33 h 388"/>
                <a:gd name="T6" fmla="*/ 412 w 679"/>
                <a:gd name="T7" fmla="*/ 0 h 388"/>
                <a:gd name="T8" fmla="*/ 461 w 679"/>
                <a:gd name="T9" fmla="*/ 33 h 388"/>
                <a:gd name="T10" fmla="*/ 383 w 679"/>
                <a:gd name="T11" fmla="*/ 278 h 388"/>
                <a:gd name="T12" fmla="*/ 339 w 679"/>
                <a:gd name="T13" fmla="*/ 96 h 388"/>
                <a:gd name="T14" fmla="*/ 295 w 679"/>
                <a:gd name="T15" fmla="*/ 278 h 388"/>
                <a:gd name="T16" fmla="*/ 217 w 679"/>
                <a:gd name="T17" fmla="*/ 33 h 388"/>
                <a:gd name="T18" fmla="*/ 267 w 679"/>
                <a:gd name="T19" fmla="*/ 0 h 388"/>
                <a:gd name="T20" fmla="*/ 96 w 679"/>
                <a:gd name="T21" fmla="*/ 33 h 388"/>
                <a:gd name="T22" fmla="*/ 67 w 679"/>
                <a:gd name="T23" fmla="*/ 46 h 388"/>
                <a:gd name="T24" fmla="*/ 51 w 679"/>
                <a:gd name="T25" fmla="*/ 72 h 388"/>
                <a:gd name="T26" fmla="*/ 0 w 679"/>
                <a:gd name="T27" fmla="*/ 295 h 388"/>
                <a:gd name="T28" fmla="*/ 96 w 679"/>
                <a:gd name="T29" fmla="*/ 328 h 388"/>
                <a:gd name="T30" fmla="*/ 323 w 679"/>
                <a:gd name="T31" fmla="*/ 388 h 388"/>
                <a:gd name="T32" fmla="*/ 339 w 679"/>
                <a:gd name="T33" fmla="*/ 388 h 388"/>
                <a:gd name="T34" fmla="*/ 356 w 679"/>
                <a:gd name="T35" fmla="*/ 388 h 388"/>
                <a:gd name="T36" fmla="*/ 583 w 679"/>
                <a:gd name="T37" fmla="*/ 328 h 388"/>
                <a:gd name="T38" fmla="*/ 679 w 679"/>
                <a:gd name="T39" fmla="*/ 295 h 388"/>
                <a:gd name="T40" fmla="*/ 628 w 679"/>
                <a:gd name="T41"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9" h="388">
                  <a:moveTo>
                    <a:pt x="628" y="72"/>
                  </a:moveTo>
                  <a:cubicBezTo>
                    <a:pt x="626" y="63"/>
                    <a:pt x="621" y="54"/>
                    <a:pt x="612" y="46"/>
                  </a:cubicBezTo>
                  <a:cubicBezTo>
                    <a:pt x="604" y="39"/>
                    <a:pt x="594" y="35"/>
                    <a:pt x="583" y="33"/>
                  </a:cubicBezTo>
                  <a:cubicBezTo>
                    <a:pt x="412" y="0"/>
                    <a:pt x="412" y="0"/>
                    <a:pt x="412" y="0"/>
                  </a:cubicBezTo>
                  <a:cubicBezTo>
                    <a:pt x="461" y="33"/>
                    <a:pt x="461" y="33"/>
                    <a:pt x="461" y="33"/>
                  </a:cubicBezTo>
                  <a:cubicBezTo>
                    <a:pt x="383" y="278"/>
                    <a:pt x="383" y="278"/>
                    <a:pt x="383" y="278"/>
                  </a:cubicBezTo>
                  <a:cubicBezTo>
                    <a:pt x="339" y="96"/>
                    <a:pt x="339" y="96"/>
                    <a:pt x="339" y="96"/>
                  </a:cubicBezTo>
                  <a:cubicBezTo>
                    <a:pt x="295" y="278"/>
                    <a:pt x="295" y="278"/>
                    <a:pt x="295" y="278"/>
                  </a:cubicBezTo>
                  <a:cubicBezTo>
                    <a:pt x="217" y="33"/>
                    <a:pt x="217" y="33"/>
                    <a:pt x="217" y="33"/>
                  </a:cubicBezTo>
                  <a:cubicBezTo>
                    <a:pt x="267" y="0"/>
                    <a:pt x="267" y="0"/>
                    <a:pt x="267" y="0"/>
                  </a:cubicBezTo>
                  <a:cubicBezTo>
                    <a:pt x="96" y="33"/>
                    <a:pt x="96" y="33"/>
                    <a:pt x="96" y="33"/>
                  </a:cubicBezTo>
                  <a:cubicBezTo>
                    <a:pt x="85" y="35"/>
                    <a:pt x="75" y="39"/>
                    <a:pt x="67" y="46"/>
                  </a:cubicBezTo>
                  <a:cubicBezTo>
                    <a:pt x="58" y="54"/>
                    <a:pt x="53" y="63"/>
                    <a:pt x="51" y="72"/>
                  </a:cubicBezTo>
                  <a:cubicBezTo>
                    <a:pt x="0" y="295"/>
                    <a:pt x="0" y="295"/>
                    <a:pt x="0" y="295"/>
                  </a:cubicBezTo>
                  <a:cubicBezTo>
                    <a:pt x="96" y="328"/>
                    <a:pt x="96" y="328"/>
                    <a:pt x="96" y="328"/>
                  </a:cubicBezTo>
                  <a:cubicBezTo>
                    <a:pt x="127" y="361"/>
                    <a:pt x="216" y="385"/>
                    <a:pt x="323" y="388"/>
                  </a:cubicBezTo>
                  <a:cubicBezTo>
                    <a:pt x="339" y="388"/>
                    <a:pt x="339" y="388"/>
                    <a:pt x="339" y="388"/>
                  </a:cubicBezTo>
                  <a:cubicBezTo>
                    <a:pt x="356" y="388"/>
                    <a:pt x="356" y="388"/>
                    <a:pt x="356" y="388"/>
                  </a:cubicBezTo>
                  <a:cubicBezTo>
                    <a:pt x="463" y="385"/>
                    <a:pt x="551" y="361"/>
                    <a:pt x="583" y="328"/>
                  </a:cubicBezTo>
                  <a:cubicBezTo>
                    <a:pt x="679" y="295"/>
                    <a:pt x="679" y="295"/>
                    <a:pt x="679" y="295"/>
                  </a:cubicBezTo>
                  <a:lnTo>
                    <a:pt x="62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61"/>
            <p:cNvSpPr>
              <a:spLocks/>
            </p:cNvSpPr>
            <p:nvPr/>
          </p:nvSpPr>
          <p:spPr bwMode="auto">
            <a:xfrm>
              <a:off x="4755" y="3269"/>
              <a:ext cx="58" cy="52"/>
            </a:xfrm>
            <a:custGeom>
              <a:avLst/>
              <a:gdLst>
                <a:gd name="T0" fmla="*/ 29 w 58"/>
                <a:gd name="T1" fmla="*/ 0 h 52"/>
                <a:gd name="T2" fmla="*/ 0 w 58"/>
                <a:gd name="T3" fmla="*/ 10 h 52"/>
                <a:gd name="T4" fmla="*/ 29 w 58"/>
                <a:gd name="T5" fmla="*/ 52 h 52"/>
                <a:gd name="T6" fmla="*/ 58 w 58"/>
                <a:gd name="T7" fmla="*/ 10 h 52"/>
                <a:gd name="T8" fmla="*/ 29 w 58"/>
                <a:gd name="T9" fmla="*/ 0 h 52"/>
              </a:gdLst>
              <a:ahLst/>
              <a:cxnLst>
                <a:cxn ang="0">
                  <a:pos x="T0" y="T1"/>
                </a:cxn>
                <a:cxn ang="0">
                  <a:pos x="T2" y="T3"/>
                </a:cxn>
                <a:cxn ang="0">
                  <a:pos x="T4" y="T5"/>
                </a:cxn>
                <a:cxn ang="0">
                  <a:pos x="T6" y="T7"/>
                </a:cxn>
                <a:cxn ang="0">
                  <a:pos x="T8" y="T9"/>
                </a:cxn>
              </a:cxnLst>
              <a:rect l="0" t="0" r="r" b="b"/>
              <a:pathLst>
                <a:path w="58" h="52">
                  <a:moveTo>
                    <a:pt x="29" y="0"/>
                  </a:moveTo>
                  <a:lnTo>
                    <a:pt x="0" y="10"/>
                  </a:lnTo>
                  <a:lnTo>
                    <a:pt x="29" y="52"/>
                  </a:lnTo>
                  <a:lnTo>
                    <a:pt x="58" y="10"/>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62"/>
            <p:cNvSpPr>
              <a:spLocks/>
            </p:cNvSpPr>
            <p:nvPr/>
          </p:nvSpPr>
          <p:spPr bwMode="auto">
            <a:xfrm>
              <a:off x="4663" y="2975"/>
              <a:ext cx="242" cy="289"/>
            </a:xfrm>
            <a:custGeom>
              <a:avLst/>
              <a:gdLst>
                <a:gd name="T0" fmla="*/ 311 w 329"/>
                <a:gd name="T1" fmla="*/ 181 h 393"/>
                <a:gd name="T2" fmla="*/ 164 w 329"/>
                <a:gd name="T3" fmla="*/ 0 h 393"/>
                <a:gd name="T4" fmla="*/ 18 w 329"/>
                <a:gd name="T5" fmla="*/ 181 h 393"/>
                <a:gd name="T6" fmla="*/ 11 w 329"/>
                <a:gd name="T7" fmla="*/ 229 h 393"/>
                <a:gd name="T8" fmla="*/ 34 w 329"/>
                <a:gd name="T9" fmla="*/ 261 h 393"/>
                <a:gd name="T10" fmla="*/ 164 w 329"/>
                <a:gd name="T11" fmla="*/ 393 h 393"/>
                <a:gd name="T12" fmla="*/ 295 w 329"/>
                <a:gd name="T13" fmla="*/ 261 h 393"/>
                <a:gd name="T14" fmla="*/ 318 w 329"/>
                <a:gd name="T15" fmla="*/ 229 h 393"/>
                <a:gd name="T16" fmla="*/ 311 w 329"/>
                <a:gd name="T17" fmla="*/ 18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93">
                  <a:moveTo>
                    <a:pt x="311" y="181"/>
                  </a:moveTo>
                  <a:cubicBezTo>
                    <a:pt x="311" y="80"/>
                    <a:pt x="269" y="0"/>
                    <a:pt x="164" y="0"/>
                  </a:cubicBezTo>
                  <a:cubicBezTo>
                    <a:pt x="60" y="0"/>
                    <a:pt x="18" y="80"/>
                    <a:pt x="18" y="181"/>
                  </a:cubicBezTo>
                  <a:cubicBezTo>
                    <a:pt x="7" y="186"/>
                    <a:pt x="0" y="200"/>
                    <a:pt x="11" y="229"/>
                  </a:cubicBezTo>
                  <a:cubicBezTo>
                    <a:pt x="16" y="243"/>
                    <a:pt x="26" y="255"/>
                    <a:pt x="34" y="261"/>
                  </a:cubicBezTo>
                  <a:cubicBezTo>
                    <a:pt x="64" y="336"/>
                    <a:pt x="122" y="393"/>
                    <a:pt x="164" y="393"/>
                  </a:cubicBezTo>
                  <a:cubicBezTo>
                    <a:pt x="206" y="393"/>
                    <a:pt x="265" y="336"/>
                    <a:pt x="295" y="261"/>
                  </a:cubicBezTo>
                  <a:cubicBezTo>
                    <a:pt x="303" y="255"/>
                    <a:pt x="313" y="243"/>
                    <a:pt x="318" y="229"/>
                  </a:cubicBezTo>
                  <a:cubicBezTo>
                    <a:pt x="329" y="200"/>
                    <a:pt x="322" y="186"/>
                    <a:pt x="311"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3"/>
            <p:cNvSpPr>
              <a:spLocks/>
            </p:cNvSpPr>
            <p:nvPr/>
          </p:nvSpPr>
          <p:spPr bwMode="auto">
            <a:xfrm>
              <a:off x="4911" y="3078"/>
              <a:ext cx="56" cy="10"/>
            </a:xfrm>
            <a:custGeom>
              <a:avLst/>
              <a:gdLst>
                <a:gd name="T0" fmla="*/ 77 w 77"/>
                <a:gd name="T1" fmla="*/ 0 h 13"/>
                <a:gd name="T2" fmla="*/ 0 w 77"/>
                <a:gd name="T3" fmla="*/ 0 h 13"/>
                <a:gd name="T4" fmla="*/ 1 w 77"/>
                <a:gd name="T5" fmla="*/ 13 h 13"/>
                <a:gd name="T6" fmla="*/ 77 w 77"/>
                <a:gd name="T7" fmla="*/ 13 h 13"/>
                <a:gd name="T8" fmla="*/ 77 w 77"/>
                <a:gd name="T9" fmla="*/ 0 h 13"/>
              </a:gdLst>
              <a:ahLst/>
              <a:cxnLst>
                <a:cxn ang="0">
                  <a:pos x="T0" y="T1"/>
                </a:cxn>
                <a:cxn ang="0">
                  <a:pos x="T2" y="T3"/>
                </a:cxn>
                <a:cxn ang="0">
                  <a:pos x="T4" y="T5"/>
                </a:cxn>
                <a:cxn ang="0">
                  <a:pos x="T6" y="T7"/>
                </a:cxn>
                <a:cxn ang="0">
                  <a:pos x="T8" y="T9"/>
                </a:cxn>
              </a:cxnLst>
              <a:rect l="0" t="0" r="r" b="b"/>
              <a:pathLst>
                <a:path w="77" h="13">
                  <a:moveTo>
                    <a:pt x="77" y="0"/>
                  </a:moveTo>
                  <a:cubicBezTo>
                    <a:pt x="0" y="0"/>
                    <a:pt x="0" y="0"/>
                    <a:pt x="0" y="0"/>
                  </a:cubicBezTo>
                  <a:cubicBezTo>
                    <a:pt x="0" y="4"/>
                    <a:pt x="1" y="9"/>
                    <a:pt x="1" y="13"/>
                  </a:cubicBezTo>
                  <a:cubicBezTo>
                    <a:pt x="77" y="13"/>
                    <a:pt x="77" y="13"/>
                    <a:pt x="77" y="13"/>
                  </a:cubicBezTo>
                  <a:cubicBezTo>
                    <a:pt x="77" y="0"/>
                    <a:pt x="77" y="0"/>
                    <a:pt x="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64"/>
            <p:cNvSpPr>
              <a:spLocks/>
            </p:cNvSpPr>
            <p:nvPr/>
          </p:nvSpPr>
          <p:spPr bwMode="auto">
            <a:xfrm>
              <a:off x="4904" y="3045"/>
              <a:ext cx="179" cy="9"/>
            </a:xfrm>
            <a:custGeom>
              <a:avLst/>
              <a:gdLst>
                <a:gd name="T0" fmla="*/ 245 w 245"/>
                <a:gd name="T1" fmla="*/ 0 h 13"/>
                <a:gd name="T2" fmla="*/ 0 w 245"/>
                <a:gd name="T3" fmla="*/ 0 h 13"/>
                <a:gd name="T4" fmla="*/ 4 w 245"/>
                <a:gd name="T5" fmla="*/ 13 h 13"/>
                <a:gd name="T6" fmla="*/ 245 w 245"/>
                <a:gd name="T7" fmla="*/ 13 h 13"/>
                <a:gd name="T8" fmla="*/ 245 w 245"/>
                <a:gd name="T9" fmla="*/ 0 h 13"/>
              </a:gdLst>
              <a:ahLst/>
              <a:cxnLst>
                <a:cxn ang="0">
                  <a:pos x="T0" y="T1"/>
                </a:cxn>
                <a:cxn ang="0">
                  <a:pos x="T2" y="T3"/>
                </a:cxn>
                <a:cxn ang="0">
                  <a:pos x="T4" y="T5"/>
                </a:cxn>
                <a:cxn ang="0">
                  <a:pos x="T6" y="T7"/>
                </a:cxn>
                <a:cxn ang="0">
                  <a:pos x="T8" y="T9"/>
                </a:cxn>
              </a:cxnLst>
              <a:rect l="0" t="0" r="r" b="b"/>
              <a:pathLst>
                <a:path w="245" h="13">
                  <a:moveTo>
                    <a:pt x="245" y="0"/>
                  </a:moveTo>
                  <a:cubicBezTo>
                    <a:pt x="0" y="0"/>
                    <a:pt x="0" y="0"/>
                    <a:pt x="0" y="0"/>
                  </a:cubicBezTo>
                  <a:cubicBezTo>
                    <a:pt x="2" y="4"/>
                    <a:pt x="3" y="8"/>
                    <a:pt x="4" y="13"/>
                  </a:cubicBezTo>
                  <a:cubicBezTo>
                    <a:pt x="245" y="13"/>
                    <a:pt x="245" y="13"/>
                    <a:pt x="245" y="13"/>
                  </a:cubicBezTo>
                  <a:lnTo>
                    <a:pt x="2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65"/>
            <p:cNvSpPr>
              <a:spLocks/>
            </p:cNvSpPr>
            <p:nvPr/>
          </p:nvSpPr>
          <p:spPr bwMode="auto">
            <a:xfrm>
              <a:off x="4846" y="2968"/>
              <a:ext cx="276" cy="279"/>
            </a:xfrm>
            <a:custGeom>
              <a:avLst/>
              <a:gdLst>
                <a:gd name="T0" fmla="*/ 368 w 377"/>
                <a:gd name="T1" fmla="*/ 9 h 379"/>
                <a:gd name="T2" fmla="*/ 346 w 377"/>
                <a:gd name="T3" fmla="*/ 0 h 379"/>
                <a:gd name="T4" fmla="*/ 0 w 377"/>
                <a:gd name="T5" fmla="*/ 0 h 379"/>
                <a:gd name="T6" fmla="*/ 40 w 377"/>
                <a:gd name="T7" fmla="*/ 32 h 379"/>
                <a:gd name="T8" fmla="*/ 346 w 377"/>
                <a:gd name="T9" fmla="*/ 32 h 379"/>
                <a:gd name="T10" fmla="*/ 346 w 377"/>
                <a:gd name="T11" fmla="*/ 252 h 379"/>
                <a:gd name="T12" fmla="*/ 261 w 377"/>
                <a:gd name="T13" fmla="*/ 252 h 379"/>
                <a:gd name="T14" fmla="*/ 198 w 377"/>
                <a:gd name="T15" fmla="*/ 315 h 379"/>
                <a:gd name="T16" fmla="*/ 198 w 377"/>
                <a:gd name="T17" fmla="*/ 252 h 379"/>
                <a:gd name="T18" fmla="*/ 95 w 377"/>
                <a:gd name="T19" fmla="*/ 252 h 379"/>
                <a:gd name="T20" fmla="*/ 75 w 377"/>
                <a:gd name="T21" fmla="*/ 283 h 379"/>
                <a:gd name="T22" fmla="*/ 166 w 377"/>
                <a:gd name="T23" fmla="*/ 283 h 379"/>
                <a:gd name="T24" fmla="*/ 166 w 377"/>
                <a:gd name="T25" fmla="*/ 370 h 379"/>
                <a:gd name="T26" fmla="*/ 172 w 377"/>
                <a:gd name="T27" fmla="*/ 378 h 379"/>
                <a:gd name="T28" fmla="*/ 182 w 377"/>
                <a:gd name="T29" fmla="*/ 376 h 379"/>
                <a:gd name="T30" fmla="*/ 274 w 377"/>
                <a:gd name="T31" fmla="*/ 283 h 379"/>
                <a:gd name="T32" fmla="*/ 346 w 377"/>
                <a:gd name="T33" fmla="*/ 283 h 379"/>
                <a:gd name="T34" fmla="*/ 368 w 377"/>
                <a:gd name="T35" fmla="*/ 274 h 379"/>
                <a:gd name="T36" fmla="*/ 377 w 377"/>
                <a:gd name="T37" fmla="*/ 252 h 379"/>
                <a:gd name="T38" fmla="*/ 377 w 377"/>
                <a:gd name="T39" fmla="*/ 32 h 379"/>
                <a:gd name="T40" fmla="*/ 368 w 377"/>
                <a:gd name="T41" fmla="*/ 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7" h="379">
                  <a:moveTo>
                    <a:pt x="368" y="9"/>
                  </a:moveTo>
                  <a:cubicBezTo>
                    <a:pt x="362" y="3"/>
                    <a:pt x="354" y="0"/>
                    <a:pt x="346" y="0"/>
                  </a:cubicBezTo>
                  <a:cubicBezTo>
                    <a:pt x="0" y="0"/>
                    <a:pt x="0" y="0"/>
                    <a:pt x="0" y="0"/>
                  </a:cubicBezTo>
                  <a:cubicBezTo>
                    <a:pt x="15" y="8"/>
                    <a:pt x="29" y="19"/>
                    <a:pt x="40" y="32"/>
                  </a:cubicBezTo>
                  <a:cubicBezTo>
                    <a:pt x="346" y="32"/>
                    <a:pt x="346" y="32"/>
                    <a:pt x="346" y="32"/>
                  </a:cubicBezTo>
                  <a:cubicBezTo>
                    <a:pt x="346" y="252"/>
                    <a:pt x="346" y="252"/>
                    <a:pt x="346" y="252"/>
                  </a:cubicBezTo>
                  <a:cubicBezTo>
                    <a:pt x="261" y="252"/>
                    <a:pt x="261" y="252"/>
                    <a:pt x="261" y="252"/>
                  </a:cubicBezTo>
                  <a:cubicBezTo>
                    <a:pt x="198" y="315"/>
                    <a:pt x="198" y="315"/>
                    <a:pt x="198" y="315"/>
                  </a:cubicBezTo>
                  <a:cubicBezTo>
                    <a:pt x="198" y="252"/>
                    <a:pt x="198" y="252"/>
                    <a:pt x="198" y="252"/>
                  </a:cubicBezTo>
                  <a:cubicBezTo>
                    <a:pt x="95" y="252"/>
                    <a:pt x="95" y="252"/>
                    <a:pt x="95" y="252"/>
                  </a:cubicBezTo>
                  <a:cubicBezTo>
                    <a:pt x="90" y="263"/>
                    <a:pt x="83" y="274"/>
                    <a:pt x="75" y="283"/>
                  </a:cubicBezTo>
                  <a:cubicBezTo>
                    <a:pt x="166" y="283"/>
                    <a:pt x="166" y="283"/>
                    <a:pt x="166" y="283"/>
                  </a:cubicBezTo>
                  <a:cubicBezTo>
                    <a:pt x="166" y="370"/>
                    <a:pt x="166" y="370"/>
                    <a:pt x="166" y="370"/>
                  </a:cubicBezTo>
                  <a:cubicBezTo>
                    <a:pt x="166" y="373"/>
                    <a:pt x="168" y="376"/>
                    <a:pt x="172" y="378"/>
                  </a:cubicBezTo>
                  <a:cubicBezTo>
                    <a:pt x="175" y="379"/>
                    <a:pt x="179" y="378"/>
                    <a:pt x="182" y="376"/>
                  </a:cubicBezTo>
                  <a:cubicBezTo>
                    <a:pt x="274" y="283"/>
                    <a:pt x="274" y="283"/>
                    <a:pt x="274" y="283"/>
                  </a:cubicBezTo>
                  <a:cubicBezTo>
                    <a:pt x="346" y="283"/>
                    <a:pt x="346" y="283"/>
                    <a:pt x="346" y="283"/>
                  </a:cubicBezTo>
                  <a:cubicBezTo>
                    <a:pt x="354" y="283"/>
                    <a:pt x="362" y="280"/>
                    <a:pt x="368" y="274"/>
                  </a:cubicBezTo>
                  <a:cubicBezTo>
                    <a:pt x="374" y="268"/>
                    <a:pt x="377" y="260"/>
                    <a:pt x="377" y="252"/>
                  </a:cubicBezTo>
                  <a:cubicBezTo>
                    <a:pt x="377" y="32"/>
                    <a:pt x="377" y="32"/>
                    <a:pt x="377" y="32"/>
                  </a:cubicBezTo>
                  <a:cubicBezTo>
                    <a:pt x="377" y="24"/>
                    <a:pt x="374" y="16"/>
                    <a:pt x="36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66"/>
            <p:cNvSpPr>
              <a:spLocks/>
            </p:cNvSpPr>
            <p:nvPr/>
          </p:nvSpPr>
          <p:spPr bwMode="auto">
            <a:xfrm>
              <a:off x="4889" y="3010"/>
              <a:ext cx="194" cy="10"/>
            </a:xfrm>
            <a:custGeom>
              <a:avLst/>
              <a:gdLst>
                <a:gd name="T0" fmla="*/ 265 w 265"/>
                <a:gd name="T1" fmla="*/ 0 h 14"/>
                <a:gd name="T2" fmla="*/ 0 w 265"/>
                <a:gd name="T3" fmla="*/ 0 h 14"/>
                <a:gd name="T4" fmla="*/ 8 w 265"/>
                <a:gd name="T5" fmla="*/ 14 h 14"/>
                <a:gd name="T6" fmla="*/ 265 w 265"/>
                <a:gd name="T7" fmla="*/ 14 h 14"/>
                <a:gd name="T8" fmla="*/ 265 w 265"/>
                <a:gd name="T9" fmla="*/ 0 h 14"/>
              </a:gdLst>
              <a:ahLst/>
              <a:cxnLst>
                <a:cxn ang="0">
                  <a:pos x="T0" y="T1"/>
                </a:cxn>
                <a:cxn ang="0">
                  <a:pos x="T2" y="T3"/>
                </a:cxn>
                <a:cxn ang="0">
                  <a:pos x="T4" y="T5"/>
                </a:cxn>
                <a:cxn ang="0">
                  <a:pos x="T6" y="T7"/>
                </a:cxn>
                <a:cxn ang="0">
                  <a:pos x="T8" y="T9"/>
                </a:cxn>
              </a:cxnLst>
              <a:rect l="0" t="0" r="r" b="b"/>
              <a:pathLst>
                <a:path w="265" h="14">
                  <a:moveTo>
                    <a:pt x="265" y="0"/>
                  </a:moveTo>
                  <a:cubicBezTo>
                    <a:pt x="0" y="0"/>
                    <a:pt x="0" y="0"/>
                    <a:pt x="0" y="0"/>
                  </a:cubicBezTo>
                  <a:cubicBezTo>
                    <a:pt x="3" y="4"/>
                    <a:pt x="5" y="9"/>
                    <a:pt x="8" y="14"/>
                  </a:cubicBezTo>
                  <a:cubicBezTo>
                    <a:pt x="265" y="14"/>
                    <a:pt x="265" y="14"/>
                    <a:pt x="265" y="14"/>
                  </a:cubicBezTo>
                  <a:lnTo>
                    <a:pt x="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0" name="文本框 39"/>
          <p:cNvSpPr txBox="1"/>
          <p:nvPr/>
        </p:nvSpPr>
        <p:spPr>
          <a:xfrm>
            <a:off x="3016669" y="283869"/>
            <a:ext cx="6158662" cy="707886"/>
          </a:xfrm>
          <a:prstGeom prst="rect">
            <a:avLst/>
          </a:prstGeom>
          <a:noFill/>
        </p:spPr>
        <p:txBody>
          <a:bodyPr wrap="square" rtlCol="0">
            <a:spAutoFit/>
          </a:bodyPr>
          <a:lstStyle/>
          <a:p>
            <a:pPr algn="ctr"/>
            <a:r>
              <a:rPr lang="zh-CN" altLang="en-US" sz="4000" b="1" dirty="0" smtClean="0">
                <a:solidFill>
                  <a:srgbClr val="00CCFF"/>
                </a:solidFill>
                <a:latin typeface="华文细黑" panose="02010600040101010101" pitchFamily="2" charset="-122"/>
                <a:ea typeface="华文细黑" panose="02010600040101010101" pitchFamily="2" charset="-122"/>
              </a:rPr>
              <a:t>分层设计</a:t>
            </a:r>
            <a:endParaRPr lang="zh-CN" altLang="en-US" sz="4000" b="1" dirty="0">
              <a:solidFill>
                <a:srgbClr val="00CCFF"/>
              </a:solidFill>
              <a:latin typeface="华文细黑" panose="02010600040101010101" pitchFamily="2" charset="-122"/>
              <a:ea typeface="华文细黑" panose="02010600040101010101" pitchFamily="2" charset="-122"/>
            </a:endParaRPr>
          </a:p>
        </p:txBody>
      </p:sp>
      <p:sp>
        <p:nvSpPr>
          <p:cNvPr id="23" name="矩形 22"/>
          <p:cNvSpPr/>
          <p:nvPr/>
        </p:nvSpPr>
        <p:spPr>
          <a:xfrm>
            <a:off x="8228615" y="4048121"/>
            <a:ext cx="1500562" cy="1015663"/>
          </a:xfrm>
          <a:prstGeom prst="rect">
            <a:avLst/>
          </a:prstGeom>
          <a:noFill/>
        </p:spPr>
        <p:txBody>
          <a:bodyPr wrap="square">
            <a:spAutoFit/>
          </a:bodyPr>
          <a:lstStyle/>
          <a:p>
            <a:r>
              <a:rPr lang="zh-CN" altLang="en-US" sz="2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数据层负责数据的读取</a:t>
            </a:r>
            <a:endParaRPr lang="en-US" altLang="zh-CN" sz="20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a:p>
            <a:endParaRPr lang="en-GB" altLang="zh-CN" sz="20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26" name="矩形 25"/>
          <p:cNvSpPr/>
          <p:nvPr/>
        </p:nvSpPr>
        <p:spPr>
          <a:xfrm>
            <a:off x="5320982" y="4043704"/>
            <a:ext cx="1500562" cy="1015663"/>
          </a:xfrm>
          <a:prstGeom prst="rect">
            <a:avLst/>
          </a:prstGeom>
          <a:noFill/>
        </p:spPr>
        <p:txBody>
          <a:bodyPr wrap="square">
            <a:spAutoFit/>
          </a:bodyPr>
          <a:lstStyle/>
          <a:p>
            <a:r>
              <a:rPr lang="zh-CN" altLang="en-US" sz="2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逻辑层包含业务逻辑处理的实现</a:t>
            </a:r>
            <a:endParaRPr lang="en-GB" altLang="zh-CN" sz="20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39" name="矩形 38"/>
          <p:cNvSpPr/>
          <p:nvPr/>
        </p:nvSpPr>
        <p:spPr>
          <a:xfrm>
            <a:off x="2474631" y="4070347"/>
            <a:ext cx="1500562" cy="1015663"/>
          </a:xfrm>
          <a:prstGeom prst="rect">
            <a:avLst/>
          </a:prstGeom>
          <a:noFill/>
        </p:spPr>
        <p:txBody>
          <a:bodyPr wrap="square">
            <a:spAutoFit/>
          </a:bodyPr>
          <a:lstStyle/>
          <a:p>
            <a:r>
              <a:rPr lang="zh-CN" altLang="en-US" sz="2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展示层包括</a:t>
            </a:r>
            <a:r>
              <a:rPr lang="en-US" altLang="zh-CN" sz="2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GUI</a:t>
            </a:r>
            <a:r>
              <a:rPr lang="zh-CN" altLang="en-US" sz="2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页面的实现</a:t>
            </a:r>
            <a:endParaRPr lang="en-GB" altLang="zh-CN" sz="20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2875284710"/>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0000">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14:bounceEnd="80000">
                                          <p:cBhvr additive="base">
                                            <p:cTn id="7" dur="1000" fill="hold"/>
                                            <p:tgtEl>
                                              <p:spTgt spid="40"/>
                                            </p:tgtEl>
                                            <p:attrNameLst>
                                              <p:attrName>ppt_x</p:attrName>
                                            </p:attrNameLst>
                                          </p:cBhvr>
                                          <p:tavLst>
                                            <p:tav tm="0">
                                              <p:val>
                                                <p:strVal val="#ppt_x"/>
                                              </p:val>
                                            </p:tav>
                                            <p:tav tm="100000">
                                              <p:val>
                                                <p:strVal val="#ppt_x"/>
                                              </p:val>
                                            </p:tav>
                                          </p:tavLst>
                                        </p:anim>
                                        <p:anim calcmode="lin" valueType="num" p14:bounceEnd="80000">
                                          <p:cBhvr additive="base">
                                            <p:cTn id="8" dur="1000" fill="hold"/>
                                            <p:tgtEl>
                                              <p:spTgt spid="40"/>
                                            </p:tgtEl>
                                            <p:attrNameLst>
                                              <p:attrName>ppt_y</p:attrName>
                                            </p:attrNameLst>
                                          </p:cBhvr>
                                          <p:tavLst>
                                            <p:tav tm="0">
                                              <p:val>
                                                <p:strVal val="0-#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4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par>
                                    <p:cTn id="24" presetID="45"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anim calcmode="lin" valueType="num">
                                          <p:cBhvr>
                                            <p:cTn id="27" dur="1000" fill="hold"/>
                                            <p:tgtEl>
                                              <p:spTgt spid="24"/>
                                            </p:tgtEl>
                                            <p:attrNameLst>
                                              <p:attrName>ppt_w</p:attrName>
                                            </p:attrNameLst>
                                          </p:cBhvr>
                                          <p:tavLst>
                                            <p:tav tm="0" fmla="#ppt_w*sin(2.5*pi*$)">
                                              <p:val>
                                                <p:fltVal val="0"/>
                                              </p:val>
                                            </p:tav>
                                            <p:tav tm="100000">
                                              <p:val>
                                                <p:fltVal val="1"/>
                                              </p:val>
                                            </p:tav>
                                          </p:tavLst>
                                        </p:anim>
                                        <p:anim calcmode="lin" valueType="num">
                                          <p:cBhvr>
                                            <p:cTn id="28" dur="1000" fill="hold"/>
                                            <p:tgtEl>
                                              <p:spTgt spid="24"/>
                                            </p:tgtEl>
                                            <p:attrNameLst>
                                              <p:attrName>ppt_h</p:attrName>
                                            </p:attrNameLst>
                                          </p:cBhvr>
                                          <p:tavLst>
                                            <p:tav tm="0">
                                              <p:val>
                                                <p:strVal val="#ppt_h"/>
                                              </p:val>
                                            </p:tav>
                                            <p:tav tm="100000">
                                              <p:val>
                                                <p:strVal val="#ppt_h"/>
                                              </p:val>
                                            </p:tav>
                                          </p:tavLst>
                                        </p:anim>
                                      </p:childTnLst>
                                    </p:cTn>
                                  </p:par>
                                  <p:par>
                                    <p:cTn id="29" presetID="64" presetClass="path" presetSubtype="0" accel="50000" decel="50000" fill="hold" grpId="1" nodeType="withEffect">
                                      <p:stCondLst>
                                        <p:cond delay="0"/>
                                      </p:stCondLst>
                                      <p:childTnLst>
                                        <p:animMotion origin="layout" path="M 2.08333E-6 0.13658 L 2.08333E-6 -1.11111E-6 " pathEditMode="relative" rAng="0" ptsTypes="AA">
                                          <p:cBhvr>
                                            <p:cTn id="30" dur="1000" fill="hold"/>
                                            <p:tgtEl>
                                              <p:spTgt spid="24"/>
                                            </p:tgtEl>
                                            <p:attrNameLst>
                                              <p:attrName>ppt_x</p:attrName>
                                              <p:attrName>ppt_y</p:attrName>
                                            </p:attrNameLst>
                                          </p:cBhvr>
                                          <p:rCtr x="0" y="-6829"/>
                                        </p:animMotion>
                                      </p:childTnLst>
                                    </p:cTn>
                                  </p:par>
                                  <p:par>
                                    <p:cTn id="31" presetID="45"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1000"/>
                                            <p:tgtEl>
                                              <p:spTgt spid="27"/>
                                            </p:tgtEl>
                                          </p:cBhvr>
                                        </p:animEffect>
                                        <p:anim calcmode="lin" valueType="num">
                                          <p:cBhvr>
                                            <p:cTn id="34" dur="1000" fill="hold"/>
                                            <p:tgtEl>
                                              <p:spTgt spid="27"/>
                                            </p:tgtEl>
                                            <p:attrNameLst>
                                              <p:attrName>ppt_w</p:attrName>
                                            </p:attrNameLst>
                                          </p:cBhvr>
                                          <p:tavLst>
                                            <p:tav tm="0" fmla="#ppt_w*sin(2.5*pi*$)">
                                              <p:val>
                                                <p:fltVal val="0"/>
                                              </p:val>
                                            </p:tav>
                                            <p:tav tm="100000">
                                              <p:val>
                                                <p:fltVal val="1"/>
                                              </p:val>
                                            </p:tav>
                                          </p:tavLst>
                                        </p:anim>
                                        <p:anim calcmode="lin" valueType="num">
                                          <p:cBhvr>
                                            <p:cTn id="35" dur="1000" fill="hold"/>
                                            <p:tgtEl>
                                              <p:spTgt spid="27"/>
                                            </p:tgtEl>
                                            <p:attrNameLst>
                                              <p:attrName>ppt_h</p:attrName>
                                            </p:attrNameLst>
                                          </p:cBhvr>
                                          <p:tavLst>
                                            <p:tav tm="0">
                                              <p:val>
                                                <p:strVal val="#ppt_h"/>
                                              </p:val>
                                            </p:tav>
                                            <p:tav tm="100000">
                                              <p:val>
                                                <p:strVal val="#ppt_h"/>
                                              </p:val>
                                            </p:tav>
                                          </p:tavLst>
                                        </p:anim>
                                      </p:childTnLst>
                                    </p:cTn>
                                  </p:par>
                                  <p:par>
                                    <p:cTn id="36" presetID="64" presetClass="path" presetSubtype="0" accel="50000" decel="50000" fill="hold" grpId="1" nodeType="withEffect">
                                      <p:stCondLst>
                                        <p:cond delay="0"/>
                                      </p:stCondLst>
                                      <p:childTnLst>
                                        <p:animMotion origin="layout" path="M 2.08333E-6 0.13658 L 2.08333E-6 -1.11111E-6 " pathEditMode="relative" rAng="0" ptsTypes="AA">
                                          <p:cBhvr>
                                            <p:cTn id="37" dur="1000" fill="hold"/>
                                            <p:tgtEl>
                                              <p:spTgt spid="27"/>
                                            </p:tgtEl>
                                            <p:attrNameLst>
                                              <p:attrName>ppt_x</p:attrName>
                                              <p:attrName>ppt_y</p:attrName>
                                            </p:attrNameLst>
                                          </p:cBhvr>
                                          <p:rCtr x="0" y="-6829"/>
                                        </p:animMotion>
                                      </p:childTnLst>
                                    </p:cTn>
                                  </p:par>
                                  <p:par>
                                    <p:cTn id="38" presetID="45"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1000"/>
                                            <p:tgtEl>
                                              <p:spTgt spid="28"/>
                                            </p:tgtEl>
                                          </p:cBhvr>
                                        </p:animEffect>
                                        <p:anim calcmode="lin" valueType="num">
                                          <p:cBhvr>
                                            <p:cTn id="41" dur="1000" fill="hold"/>
                                            <p:tgtEl>
                                              <p:spTgt spid="28"/>
                                            </p:tgtEl>
                                            <p:attrNameLst>
                                              <p:attrName>ppt_w</p:attrName>
                                            </p:attrNameLst>
                                          </p:cBhvr>
                                          <p:tavLst>
                                            <p:tav tm="0" fmla="#ppt_w*sin(2.5*pi*$)">
                                              <p:val>
                                                <p:fltVal val="0"/>
                                              </p:val>
                                            </p:tav>
                                            <p:tav tm="100000">
                                              <p:val>
                                                <p:fltVal val="1"/>
                                              </p:val>
                                            </p:tav>
                                          </p:tavLst>
                                        </p:anim>
                                        <p:anim calcmode="lin" valueType="num">
                                          <p:cBhvr>
                                            <p:cTn id="42" dur="1000" fill="hold"/>
                                            <p:tgtEl>
                                              <p:spTgt spid="28"/>
                                            </p:tgtEl>
                                            <p:attrNameLst>
                                              <p:attrName>ppt_h</p:attrName>
                                            </p:attrNameLst>
                                          </p:cBhvr>
                                          <p:tavLst>
                                            <p:tav tm="0">
                                              <p:val>
                                                <p:strVal val="#ppt_h"/>
                                              </p:val>
                                            </p:tav>
                                            <p:tav tm="100000">
                                              <p:val>
                                                <p:strVal val="#ppt_h"/>
                                              </p:val>
                                            </p:tav>
                                          </p:tavLst>
                                        </p:anim>
                                      </p:childTnLst>
                                    </p:cTn>
                                  </p:par>
                                  <p:par>
                                    <p:cTn id="43" presetID="64" presetClass="path" presetSubtype="0" accel="50000" decel="50000" fill="hold" grpId="1" nodeType="withEffect">
                                      <p:stCondLst>
                                        <p:cond delay="0"/>
                                      </p:stCondLst>
                                      <p:childTnLst>
                                        <p:animMotion origin="layout" path="M 2.08333E-6 0.13658 L 2.08333E-6 -1.11111E-6 " pathEditMode="relative" rAng="0" ptsTypes="AA">
                                          <p:cBhvr>
                                            <p:cTn id="44" dur="1000" fill="hold"/>
                                            <p:tgtEl>
                                              <p:spTgt spid="28"/>
                                            </p:tgtEl>
                                            <p:attrNameLst>
                                              <p:attrName>ppt_x</p:attrName>
                                              <p:attrName>ppt_y</p:attrName>
                                            </p:attrNameLst>
                                          </p:cBhvr>
                                          <p:rCtr x="0" y="-6829"/>
                                        </p:animMotion>
                                      </p:childTnLst>
                                    </p:cTn>
                                  </p:par>
                                  <p:par>
                                    <p:cTn id="45" presetID="10" presetClass="entr" presetSubtype="0" fill="hold" nodeType="withEffect">
                                      <p:stCondLst>
                                        <p:cond delay="80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grpId="0" nodeType="withEffect">
                                      <p:stCondLst>
                                        <p:cond delay="100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120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80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120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80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par>
                                    <p:cTn id="66" presetID="10" presetClass="entr" presetSubtype="0" fill="hold" grpId="0" nodeType="withEffect">
                                      <p:stCondLst>
                                        <p:cond delay="80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par>
                                    <p:cTn id="69" presetID="10" presetClass="entr" presetSubtype="0" fill="hold" grpId="0" nodeType="withEffect">
                                      <p:stCondLst>
                                        <p:cond delay="80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p:bldP spid="19" grpId="0"/>
          <p:bldP spid="22" grpId="0"/>
          <p:bldP spid="24" grpId="0" animBg="1"/>
          <p:bldP spid="24" grpId="1" animBg="1"/>
          <p:bldP spid="27" grpId="0" animBg="1"/>
          <p:bldP spid="27" grpId="1" animBg="1"/>
          <p:bldP spid="28" grpId="0" animBg="1"/>
          <p:bldP spid="28" grpId="1" animBg="1"/>
          <p:bldP spid="29" grpId="0" animBg="1"/>
          <p:bldP spid="30" grpId="0" animBg="1"/>
          <p:bldP spid="40" grpId="0"/>
          <p:bldP spid="23" grpId="0"/>
          <p:bldP spid="26" grpId="0"/>
          <p:bldP spid="3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1000" fill="hold"/>
                                            <p:tgtEl>
                                              <p:spTgt spid="40"/>
                                            </p:tgtEl>
                                            <p:attrNameLst>
                                              <p:attrName>ppt_x</p:attrName>
                                            </p:attrNameLst>
                                          </p:cBhvr>
                                          <p:tavLst>
                                            <p:tav tm="0">
                                              <p:val>
                                                <p:strVal val="#ppt_x"/>
                                              </p:val>
                                            </p:tav>
                                            <p:tav tm="100000">
                                              <p:val>
                                                <p:strVal val="#ppt_x"/>
                                              </p:val>
                                            </p:tav>
                                          </p:tavLst>
                                        </p:anim>
                                        <p:anim calcmode="lin" valueType="num">
                                          <p:cBhvr additive="base">
                                            <p:cTn id="8" dur="1000" fill="hold"/>
                                            <p:tgtEl>
                                              <p:spTgt spid="40"/>
                                            </p:tgtEl>
                                            <p:attrNameLst>
                                              <p:attrName>ppt_y</p:attrName>
                                            </p:attrNameLst>
                                          </p:cBhvr>
                                          <p:tavLst>
                                            <p:tav tm="0">
                                              <p:val>
                                                <p:strVal val="0-#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4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par>
                                    <p:cTn id="24" presetID="45"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anim calcmode="lin" valueType="num">
                                          <p:cBhvr>
                                            <p:cTn id="27" dur="1000" fill="hold"/>
                                            <p:tgtEl>
                                              <p:spTgt spid="24"/>
                                            </p:tgtEl>
                                            <p:attrNameLst>
                                              <p:attrName>ppt_w</p:attrName>
                                            </p:attrNameLst>
                                          </p:cBhvr>
                                          <p:tavLst>
                                            <p:tav tm="0" fmla="#ppt_w*sin(2.5*pi*$)">
                                              <p:val>
                                                <p:fltVal val="0"/>
                                              </p:val>
                                            </p:tav>
                                            <p:tav tm="100000">
                                              <p:val>
                                                <p:fltVal val="1"/>
                                              </p:val>
                                            </p:tav>
                                          </p:tavLst>
                                        </p:anim>
                                        <p:anim calcmode="lin" valueType="num">
                                          <p:cBhvr>
                                            <p:cTn id="28" dur="1000" fill="hold"/>
                                            <p:tgtEl>
                                              <p:spTgt spid="24"/>
                                            </p:tgtEl>
                                            <p:attrNameLst>
                                              <p:attrName>ppt_h</p:attrName>
                                            </p:attrNameLst>
                                          </p:cBhvr>
                                          <p:tavLst>
                                            <p:tav tm="0">
                                              <p:val>
                                                <p:strVal val="#ppt_h"/>
                                              </p:val>
                                            </p:tav>
                                            <p:tav tm="100000">
                                              <p:val>
                                                <p:strVal val="#ppt_h"/>
                                              </p:val>
                                            </p:tav>
                                          </p:tavLst>
                                        </p:anim>
                                      </p:childTnLst>
                                    </p:cTn>
                                  </p:par>
                                  <p:par>
                                    <p:cTn id="29" presetID="64" presetClass="path" presetSubtype="0" accel="50000" decel="50000" fill="hold" grpId="1" nodeType="withEffect">
                                      <p:stCondLst>
                                        <p:cond delay="0"/>
                                      </p:stCondLst>
                                      <p:childTnLst>
                                        <p:animMotion origin="layout" path="M 2.08333E-6 0.13658 L 2.08333E-6 -1.11111E-6 " pathEditMode="relative" rAng="0" ptsTypes="AA">
                                          <p:cBhvr>
                                            <p:cTn id="30" dur="1000" fill="hold"/>
                                            <p:tgtEl>
                                              <p:spTgt spid="24"/>
                                            </p:tgtEl>
                                            <p:attrNameLst>
                                              <p:attrName>ppt_x</p:attrName>
                                              <p:attrName>ppt_y</p:attrName>
                                            </p:attrNameLst>
                                          </p:cBhvr>
                                          <p:rCtr x="0" y="-6829"/>
                                        </p:animMotion>
                                      </p:childTnLst>
                                    </p:cTn>
                                  </p:par>
                                  <p:par>
                                    <p:cTn id="31" presetID="45"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1000"/>
                                            <p:tgtEl>
                                              <p:spTgt spid="27"/>
                                            </p:tgtEl>
                                          </p:cBhvr>
                                        </p:animEffect>
                                        <p:anim calcmode="lin" valueType="num">
                                          <p:cBhvr>
                                            <p:cTn id="34" dur="1000" fill="hold"/>
                                            <p:tgtEl>
                                              <p:spTgt spid="27"/>
                                            </p:tgtEl>
                                            <p:attrNameLst>
                                              <p:attrName>ppt_w</p:attrName>
                                            </p:attrNameLst>
                                          </p:cBhvr>
                                          <p:tavLst>
                                            <p:tav tm="0" fmla="#ppt_w*sin(2.5*pi*$)">
                                              <p:val>
                                                <p:fltVal val="0"/>
                                              </p:val>
                                            </p:tav>
                                            <p:tav tm="100000">
                                              <p:val>
                                                <p:fltVal val="1"/>
                                              </p:val>
                                            </p:tav>
                                          </p:tavLst>
                                        </p:anim>
                                        <p:anim calcmode="lin" valueType="num">
                                          <p:cBhvr>
                                            <p:cTn id="35" dur="1000" fill="hold"/>
                                            <p:tgtEl>
                                              <p:spTgt spid="27"/>
                                            </p:tgtEl>
                                            <p:attrNameLst>
                                              <p:attrName>ppt_h</p:attrName>
                                            </p:attrNameLst>
                                          </p:cBhvr>
                                          <p:tavLst>
                                            <p:tav tm="0">
                                              <p:val>
                                                <p:strVal val="#ppt_h"/>
                                              </p:val>
                                            </p:tav>
                                            <p:tav tm="100000">
                                              <p:val>
                                                <p:strVal val="#ppt_h"/>
                                              </p:val>
                                            </p:tav>
                                          </p:tavLst>
                                        </p:anim>
                                      </p:childTnLst>
                                    </p:cTn>
                                  </p:par>
                                  <p:par>
                                    <p:cTn id="36" presetID="64" presetClass="path" presetSubtype="0" accel="50000" decel="50000" fill="hold" grpId="1" nodeType="withEffect">
                                      <p:stCondLst>
                                        <p:cond delay="0"/>
                                      </p:stCondLst>
                                      <p:childTnLst>
                                        <p:animMotion origin="layout" path="M 2.08333E-6 0.13658 L 2.08333E-6 -1.11111E-6 " pathEditMode="relative" rAng="0" ptsTypes="AA">
                                          <p:cBhvr>
                                            <p:cTn id="37" dur="1000" fill="hold"/>
                                            <p:tgtEl>
                                              <p:spTgt spid="27"/>
                                            </p:tgtEl>
                                            <p:attrNameLst>
                                              <p:attrName>ppt_x</p:attrName>
                                              <p:attrName>ppt_y</p:attrName>
                                            </p:attrNameLst>
                                          </p:cBhvr>
                                          <p:rCtr x="0" y="-6829"/>
                                        </p:animMotion>
                                      </p:childTnLst>
                                    </p:cTn>
                                  </p:par>
                                  <p:par>
                                    <p:cTn id="38" presetID="45"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1000"/>
                                            <p:tgtEl>
                                              <p:spTgt spid="28"/>
                                            </p:tgtEl>
                                          </p:cBhvr>
                                        </p:animEffect>
                                        <p:anim calcmode="lin" valueType="num">
                                          <p:cBhvr>
                                            <p:cTn id="41" dur="1000" fill="hold"/>
                                            <p:tgtEl>
                                              <p:spTgt spid="28"/>
                                            </p:tgtEl>
                                            <p:attrNameLst>
                                              <p:attrName>ppt_w</p:attrName>
                                            </p:attrNameLst>
                                          </p:cBhvr>
                                          <p:tavLst>
                                            <p:tav tm="0" fmla="#ppt_w*sin(2.5*pi*$)">
                                              <p:val>
                                                <p:fltVal val="0"/>
                                              </p:val>
                                            </p:tav>
                                            <p:tav tm="100000">
                                              <p:val>
                                                <p:fltVal val="1"/>
                                              </p:val>
                                            </p:tav>
                                          </p:tavLst>
                                        </p:anim>
                                        <p:anim calcmode="lin" valueType="num">
                                          <p:cBhvr>
                                            <p:cTn id="42" dur="1000" fill="hold"/>
                                            <p:tgtEl>
                                              <p:spTgt spid="28"/>
                                            </p:tgtEl>
                                            <p:attrNameLst>
                                              <p:attrName>ppt_h</p:attrName>
                                            </p:attrNameLst>
                                          </p:cBhvr>
                                          <p:tavLst>
                                            <p:tav tm="0">
                                              <p:val>
                                                <p:strVal val="#ppt_h"/>
                                              </p:val>
                                            </p:tav>
                                            <p:tav tm="100000">
                                              <p:val>
                                                <p:strVal val="#ppt_h"/>
                                              </p:val>
                                            </p:tav>
                                          </p:tavLst>
                                        </p:anim>
                                      </p:childTnLst>
                                    </p:cTn>
                                  </p:par>
                                  <p:par>
                                    <p:cTn id="43" presetID="64" presetClass="path" presetSubtype="0" accel="50000" decel="50000" fill="hold" grpId="1" nodeType="withEffect">
                                      <p:stCondLst>
                                        <p:cond delay="0"/>
                                      </p:stCondLst>
                                      <p:childTnLst>
                                        <p:animMotion origin="layout" path="M 2.08333E-6 0.13658 L 2.08333E-6 -1.11111E-6 " pathEditMode="relative" rAng="0" ptsTypes="AA">
                                          <p:cBhvr>
                                            <p:cTn id="44" dur="1000" fill="hold"/>
                                            <p:tgtEl>
                                              <p:spTgt spid="28"/>
                                            </p:tgtEl>
                                            <p:attrNameLst>
                                              <p:attrName>ppt_x</p:attrName>
                                              <p:attrName>ppt_y</p:attrName>
                                            </p:attrNameLst>
                                          </p:cBhvr>
                                          <p:rCtr x="0" y="-6829"/>
                                        </p:animMotion>
                                      </p:childTnLst>
                                    </p:cTn>
                                  </p:par>
                                  <p:par>
                                    <p:cTn id="45" presetID="10" presetClass="entr" presetSubtype="0" fill="hold" nodeType="withEffect">
                                      <p:stCondLst>
                                        <p:cond delay="80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grpId="0" nodeType="withEffect">
                                      <p:stCondLst>
                                        <p:cond delay="100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120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80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120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80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par>
                                    <p:cTn id="66" presetID="10" presetClass="entr" presetSubtype="0" fill="hold" grpId="0" nodeType="withEffect">
                                      <p:stCondLst>
                                        <p:cond delay="80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par>
                                    <p:cTn id="69" presetID="10" presetClass="entr" presetSubtype="0" fill="hold" grpId="0" nodeType="withEffect">
                                      <p:stCondLst>
                                        <p:cond delay="80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p:bldP spid="19" grpId="0"/>
          <p:bldP spid="22" grpId="0"/>
          <p:bldP spid="24" grpId="0" animBg="1"/>
          <p:bldP spid="24" grpId="1" animBg="1"/>
          <p:bldP spid="27" grpId="0" animBg="1"/>
          <p:bldP spid="27" grpId="1" animBg="1"/>
          <p:bldP spid="28" grpId="0" animBg="1"/>
          <p:bldP spid="28" grpId="1" animBg="1"/>
          <p:bldP spid="29" grpId="0" animBg="1"/>
          <p:bldP spid="30" grpId="0" animBg="1"/>
          <p:bldP spid="40" grpId="0"/>
          <p:bldP spid="23" grpId="0"/>
          <p:bldP spid="26" grpId="0"/>
          <p:bldP spid="39"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2177448949"/>
              </p:ext>
            </p:extLst>
          </p:nvPr>
        </p:nvGraphicFramePr>
        <p:xfrm>
          <a:off x="2032000" y="719667"/>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5" name="等腰三角形 4"/>
          <p:cNvSpPr/>
          <p:nvPr/>
        </p:nvSpPr>
        <p:spPr>
          <a:xfrm rot="6422266">
            <a:off x="8286466" y="3498456"/>
            <a:ext cx="546100" cy="520700"/>
          </a:xfrm>
          <a:prstGeom prst="triangle">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5"/>
          <p:cNvSpPr>
            <a:spLocks/>
          </p:cNvSpPr>
          <p:nvPr/>
        </p:nvSpPr>
        <p:spPr bwMode="auto">
          <a:xfrm>
            <a:off x="5103285" y="2617257"/>
            <a:ext cx="1974120" cy="1623486"/>
          </a:xfrm>
          <a:custGeom>
            <a:avLst/>
            <a:gdLst>
              <a:gd name="T0" fmla="*/ 1835 w 2044"/>
              <a:gd name="T1" fmla="*/ 414 h 1662"/>
              <a:gd name="T2" fmla="*/ 1836 w 2044"/>
              <a:gd name="T3" fmla="*/ 468 h 1662"/>
              <a:gd name="T4" fmla="*/ 643 w 2044"/>
              <a:gd name="T5" fmla="*/ 1662 h 1662"/>
              <a:gd name="T6" fmla="*/ 0 w 2044"/>
              <a:gd name="T7" fmla="*/ 1473 h 1662"/>
              <a:gd name="T8" fmla="*/ 100 w 2044"/>
              <a:gd name="T9" fmla="*/ 1479 h 1662"/>
              <a:gd name="T10" fmla="*/ 621 w 2044"/>
              <a:gd name="T11" fmla="*/ 1299 h 1662"/>
              <a:gd name="T12" fmla="*/ 229 w 2044"/>
              <a:gd name="T13" fmla="*/ 1008 h 1662"/>
              <a:gd name="T14" fmla="*/ 308 w 2044"/>
              <a:gd name="T15" fmla="*/ 1016 h 1662"/>
              <a:gd name="T16" fmla="*/ 419 w 2044"/>
              <a:gd name="T17" fmla="*/ 1001 h 1662"/>
              <a:gd name="T18" fmla="*/ 82 w 2044"/>
              <a:gd name="T19" fmla="*/ 590 h 1662"/>
              <a:gd name="T20" fmla="*/ 82 w 2044"/>
              <a:gd name="T21" fmla="*/ 585 h 1662"/>
              <a:gd name="T22" fmla="*/ 272 w 2044"/>
              <a:gd name="T23" fmla="*/ 637 h 1662"/>
              <a:gd name="T24" fmla="*/ 86 w 2044"/>
              <a:gd name="T25" fmla="*/ 288 h 1662"/>
              <a:gd name="T26" fmla="*/ 142 w 2044"/>
              <a:gd name="T27" fmla="*/ 77 h 1662"/>
              <a:gd name="T28" fmla="*/ 1007 w 2044"/>
              <a:gd name="T29" fmla="*/ 515 h 1662"/>
              <a:gd name="T30" fmla="*/ 996 w 2044"/>
              <a:gd name="T31" fmla="*/ 420 h 1662"/>
              <a:gd name="T32" fmla="*/ 1415 w 2044"/>
              <a:gd name="T33" fmla="*/ 0 h 1662"/>
              <a:gd name="T34" fmla="*/ 1721 w 2044"/>
              <a:gd name="T35" fmla="*/ 133 h 1662"/>
              <a:gd name="T36" fmla="*/ 1987 w 2044"/>
              <a:gd name="T37" fmla="*/ 31 h 1662"/>
              <a:gd name="T38" fmla="*/ 1803 w 2044"/>
              <a:gd name="T39" fmla="*/ 263 h 1662"/>
              <a:gd name="T40" fmla="*/ 2044 w 2044"/>
              <a:gd name="T41" fmla="*/ 197 h 1662"/>
              <a:gd name="T42" fmla="*/ 1835 w 2044"/>
              <a:gd name="T43" fmla="*/ 414 h 1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4" h="1662">
                <a:moveTo>
                  <a:pt x="1835" y="414"/>
                </a:moveTo>
                <a:cubicBezTo>
                  <a:pt x="1836" y="432"/>
                  <a:pt x="1836" y="450"/>
                  <a:pt x="1836" y="468"/>
                </a:cubicBezTo>
                <a:cubicBezTo>
                  <a:pt x="1836" y="1023"/>
                  <a:pt x="1414" y="1662"/>
                  <a:pt x="643" y="1662"/>
                </a:cubicBezTo>
                <a:cubicBezTo>
                  <a:pt x="406" y="1662"/>
                  <a:pt x="186" y="1592"/>
                  <a:pt x="0" y="1473"/>
                </a:cubicBezTo>
                <a:cubicBezTo>
                  <a:pt x="33" y="1477"/>
                  <a:pt x="66" y="1479"/>
                  <a:pt x="100" y="1479"/>
                </a:cubicBezTo>
                <a:cubicBezTo>
                  <a:pt x="297" y="1479"/>
                  <a:pt x="477" y="1412"/>
                  <a:pt x="621" y="1299"/>
                </a:cubicBezTo>
                <a:cubicBezTo>
                  <a:pt x="437" y="1296"/>
                  <a:pt x="283" y="1175"/>
                  <a:pt x="229" y="1008"/>
                </a:cubicBezTo>
                <a:cubicBezTo>
                  <a:pt x="255" y="1013"/>
                  <a:pt x="281" y="1016"/>
                  <a:pt x="308" y="1016"/>
                </a:cubicBezTo>
                <a:cubicBezTo>
                  <a:pt x="346" y="1016"/>
                  <a:pt x="383" y="1011"/>
                  <a:pt x="419" y="1001"/>
                </a:cubicBezTo>
                <a:cubicBezTo>
                  <a:pt x="227" y="963"/>
                  <a:pt x="82" y="793"/>
                  <a:pt x="82" y="590"/>
                </a:cubicBezTo>
                <a:cubicBezTo>
                  <a:pt x="82" y="588"/>
                  <a:pt x="82" y="586"/>
                  <a:pt x="82" y="585"/>
                </a:cubicBezTo>
                <a:cubicBezTo>
                  <a:pt x="139" y="616"/>
                  <a:pt x="203" y="635"/>
                  <a:pt x="272" y="637"/>
                </a:cubicBezTo>
                <a:cubicBezTo>
                  <a:pt x="160" y="562"/>
                  <a:pt x="86" y="434"/>
                  <a:pt x="86" y="288"/>
                </a:cubicBezTo>
                <a:cubicBezTo>
                  <a:pt x="86" y="211"/>
                  <a:pt x="106" y="139"/>
                  <a:pt x="142" y="77"/>
                </a:cubicBezTo>
                <a:cubicBezTo>
                  <a:pt x="349" y="331"/>
                  <a:pt x="658" y="498"/>
                  <a:pt x="1007" y="515"/>
                </a:cubicBezTo>
                <a:cubicBezTo>
                  <a:pt x="999" y="485"/>
                  <a:pt x="996" y="453"/>
                  <a:pt x="996" y="420"/>
                </a:cubicBezTo>
                <a:cubicBezTo>
                  <a:pt x="996" y="188"/>
                  <a:pt x="1184" y="0"/>
                  <a:pt x="1415" y="0"/>
                </a:cubicBezTo>
                <a:cubicBezTo>
                  <a:pt x="1536" y="0"/>
                  <a:pt x="1645" y="51"/>
                  <a:pt x="1721" y="133"/>
                </a:cubicBezTo>
                <a:cubicBezTo>
                  <a:pt x="1817" y="114"/>
                  <a:pt x="1906" y="79"/>
                  <a:pt x="1987" y="31"/>
                </a:cubicBezTo>
                <a:cubicBezTo>
                  <a:pt x="1956" y="129"/>
                  <a:pt x="1890" y="211"/>
                  <a:pt x="1803" y="263"/>
                </a:cubicBezTo>
                <a:cubicBezTo>
                  <a:pt x="1888" y="253"/>
                  <a:pt x="1969" y="230"/>
                  <a:pt x="2044" y="197"/>
                </a:cubicBezTo>
                <a:cubicBezTo>
                  <a:pt x="1988" y="281"/>
                  <a:pt x="1917" y="355"/>
                  <a:pt x="1835" y="414"/>
                </a:cubicBezTo>
                <a:close/>
              </a:path>
            </a:pathLst>
          </a:custGeom>
          <a:solidFill>
            <a:srgbClr val="00CC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9043764" y="3904747"/>
            <a:ext cx="3148236" cy="461665"/>
          </a:xfrm>
          <a:prstGeom prst="rect">
            <a:avLst/>
          </a:prstGeom>
          <a:noFill/>
        </p:spPr>
        <p:txBody>
          <a:bodyPr wrap="square">
            <a:spAutoFit/>
          </a:bodyPr>
          <a:lstStyle/>
          <a:p>
            <a:r>
              <a:rPr lang="zh-CN" altLang="en-US" sz="24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徐亚帆</a:t>
            </a:r>
            <a:endParaRPr lang="en-GB" altLang="zh-CN" sz="2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0" name="文本框 9"/>
          <p:cNvSpPr txBox="1"/>
          <p:nvPr/>
        </p:nvSpPr>
        <p:spPr>
          <a:xfrm>
            <a:off x="8986928" y="3196861"/>
            <a:ext cx="1210588" cy="707886"/>
          </a:xfrm>
          <a:prstGeom prst="rect">
            <a:avLst/>
          </a:prstGeom>
          <a:noFill/>
        </p:spPr>
        <p:txBody>
          <a:bodyPr wrap="none" rtlCol="0">
            <a:spAutoFit/>
          </a:bodyPr>
          <a:lstStyle/>
          <a:p>
            <a:r>
              <a:rPr lang="zh-CN" altLang="en-US" sz="4000" b="1" dirty="0">
                <a:solidFill>
                  <a:srgbClr val="00CCFF"/>
                </a:solidFill>
                <a:latin typeface="华文细黑" panose="02010600040101010101" pitchFamily="2" charset="-122"/>
                <a:ea typeface="华文细黑" panose="02010600040101010101" pitchFamily="2" charset="-122"/>
              </a:rPr>
              <a:t>界面</a:t>
            </a:r>
          </a:p>
        </p:txBody>
      </p:sp>
      <p:sp>
        <p:nvSpPr>
          <p:cNvPr id="11" name="等腰三角形 10"/>
          <p:cNvSpPr/>
          <p:nvPr/>
        </p:nvSpPr>
        <p:spPr>
          <a:xfrm rot="14214235">
            <a:off x="4140220" y="4697068"/>
            <a:ext cx="546100" cy="5207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12732" y="5257088"/>
            <a:ext cx="3148236" cy="461665"/>
          </a:xfrm>
          <a:prstGeom prst="rect">
            <a:avLst/>
          </a:prstGeom>
          <a:noFill/>
        </p:spPr>
        <p:txBody>
          <a:bodyPr wrap="square">
            <a:spAutoFit/>
          </a:bodyPr>
          <a:lstStyle/>
          <a:p>
            <a:pPr algn="r"/>
            <a:r>
              <a:rPr lang="zh-CN" altLang="en-US" sz="2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朱鼎</a:t>
            </a:r>
            <a:endParaRPr lang="en-GB" altLang="zh-CN" sz="2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4" name="文本框 13"/>
          <p:cNvSpPr txBox="1"/>
          <p:nvPr/>
        </p:nvSpPr>
        <p:spPr>
          <a:xfrm>
            <a:off x="2250379" y="4549202"/>
            <a:ext cx="1210589" cy="707886"/>
          </a:xfrm>
          <a:prstGeom prst="rect">
            <a:avLst/>
          </a:prstGeom>
          <a:noFill/>
        </p:spPr>
        <p:txBody>
          <a:bodyPr wrap="none" rtlCol="0">
            <a:spAutoFit/>
          </a:bodyPr>
          <a:lstStyle/>
          <a:p>
            <a:pPr algn="r"/>
            <a:r>
              <a:rPr lang="zh-CN" altLang="en-US" sz="4000" b="1" dirty="0">
                <a:solidFill>
                  <a:srgbClr val="00CCFF"/>
                </a:solidFill>
                <a:latin typeface="华文细黑" panose="02010600040101010101" pitchFamily="2" charset="-122"/>
                <a:ea typeface="华文细黑" panose="02010600040101010101" pitchFamily="2" charset="-122"/>
              </a:rPr>
              <a:t>画图</a:t>
            </a:r>
          </a:p>
        </p:txBody>
      </p:sp>
      <p:sp>
        <p:nvSpPr>
          <p:cNvPr id="15" name="等腰三角形 14"/>
          <p:cNvSpPr/>
          <p:nvPr/>
        </p:nvSpPr>
        <p:spPr>
          <a:xfrm rot="18313500">
            <a:off x="3960599" y="1489890"/>
            <a:ext cx="546100" cy="520700"/>
          </a:xfrm>
          <a:prstGeom prst="triangl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12732" y="1509262"/>
            <a:ext cx="3148236" cy="461665"/>
          </a:xfrm>
          <a:prstGeom prst="rect">
            <a:avLst/>
          </a:prstGeom>
          <a:noFill/>
        </p:spPr>
        <p:txBody>
          <a:bodyPr wrap="square">
            <a:spAutoFit/>
          </a:bodyPr>
          <a:lstStyle/>
          <a:p>
            <a:pPr algn="r"/>
            <a:r>
              <a:rPr lang="zh-CN" altLang="en-US" sz="2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吴秦月、汪文藻</a:t>
            </a:r>
            <a:endParaRPr lang="en-GB" altLang="zh-CN" sz="2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8" name="文本框 17"/>
          <p:cNvSpPr txBox="1"/>
          <p:nvPr/>
        </p:nvSpPr>
        <p:spPr>
          <a:xfrm>
            <a:off x="711497" y="801376"/>
            <a:ext cx="2749471" cy="707886"/>
          </a:xfrm>
          <a:prstGeom prst="rect">
            <a:avLst/>
          </a:prstGeom>
          <a:noFill/>
        </p:spPr>
        <p:txBody>
          <a:bodyPr wrap="none" rtlCol="0">
            <a:spAutoFit/>
          </a:bodyPr>
          <a:lstStyle/>
          <a:p>
            <a:pPr algn="r"/>
            <a:r>
              <a:rPr lang="zh-CN" altLang="en-US" sz="4000" b="1" dirty="0" smtClean="0">
                <a:solidFill>
                  <a:srgbClr val="00CCFF"/>
                </a:solidFill>
                <a:latin typeface="华文细黑" panose="02010600040101010101" pitchFamily="2" charset="-122"/>
                <a:ea typeface="华文细黑" panose="02010600040101010101" pitchFamily="2" charset="-122"/>
              </a:rPr>
              <a:t>逻辑、数据</a:t>
            </a:r>
            <a:endParaRPr lang="zh-CN" altLang="en-US" sz="4000" b="1" dirty="0">
              <a:solidFill>
                <a:srgbClr val="00CCFF"/>
              </a:solidFill>
              <a:latin typeface="华文细黑" panose="02010600040101010101" pitchFamily="2" charset="-122"/>
              <a:ea typeface="华文细黑" panose="02010600040101010101" pitchFamily="2" charset="-122"/>
            </a:endParaRPr>
          </a:p>
        </p:txBody>
      </p:sp>
      <p:sp>
        <p:nvSpPr>
          <p:cNvPr id="20" name="文本框 19"/>
          <p:cNvSpPr txBox="1"/>
          <p:nvPr/>
        </p:nvSpPr>
        <p:spPr>
          <a:xfrm>
            <a:off x="8216836" y="440800"/>
            <a:ext cx="3662432" cy="830997"/>
          </a:xfrm>
          <a:prstGeom prst="rect">
            <a:avLst/>
          </a:prstGeom>
          <a:noFill/>
        </p:spPr>
        <p:txBody>
          <a:bodyPr wrap="square" rtlCol="0">
            <a:spAutoFit/>
          </a:bodyPr>
          <a:lstStyle/>
          <a:p>
            <a:pPr algn="r"/>
            <a:r>
              <a:rPr lang="zh-CN" altLang="en-US" sz="4800" b="1" dirty="0">
                <a:solidFill>
                  <a:srgbClr val="00CCFF"/>
                </a:solidFill>
                <a:latin typeface="华文细黑" panose="02010600040101010101" pitchFamily="2" charset="-122"/>
                <a:ea typeface="华文细黑" panose="02010600040101010101" pitchFamily="2" charset="-122"/>
              </a:rPr>
              <a:t>团队分工</a:t>
            </a:r>
          </a:p>
        </p:txBody>
      </p:sp>
    </p:spTree>
    <p:extLst>
      <p:ext uri="{BB962C8B-B14F-4D97-AF65-F5344CB8AC3E}">
        <p14:creationId xmlns:p14="http://schemas.microsoft.com/office/powerpoint/2010/main" val="31741363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10" presetClass="entr" presetSubtype="0"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
                                            <p:tgtEl>
                                              <p:spTgt spid="5"/>
                                            </p:tgtEl>
                                          </p:cBhvr>
                                        </p:animEffect>
                                      </p:childTnLst>
                                    </p:cTn>
                                  </p:par>
                                  <p:par>
                                    <p:cTn id="11" presetID="6" presetClass="emph" presetSubtype="0" fill="hold" grpId="1" nodeType="withEffect" p14:presetBounceEnd="100000">
                                      <p:stCondLst>
                                        <p:cond delay="700"/>
                                      </p:stCondLst>
                                      <p:childTnLst>
                                        <p:animScale p14:bounceEnd="100000">
                                          <p:cBhvr>
                                            <p:cTn id="12" dur="500" fill="hold"/>
                                            <p:tgtEl>
                                              <p:spTgt spid="5"/>
                                            </p:tgtEl>
                                          </p:cBhvr>
                                          <p:by x="101000" y="101000"/>
                                          <p:from x="98000" y="98000"/>
                                          <p:to x="100000" y="100000"/>
                                        </p:animScale>
                                      </p:childTnLst>
                                    </p:cTn>
                                  </p:par>
                                  <p:par>
                                    <p:cTn id="13" presetID="10" presetClass="entr" presetSubtype="0" fill="hold" grpId="0" nodeType="withEffect">
                                      <p:stCondLst>
                                        <p:cond delay="12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00"/>
                                            <p:tgtEl>
                                              <p:spTgt spid="11"/>
                                            </p:tgtEl>
                                          </p:cBhvr>
                                        </p:animEffect>
                                      </p:childTnLst>
                                    </p:cTn>
                                  </p:par>
                                  <p:par>
                                    <p:cTn id="16" presetID="6" presetClass="emph" presetSubtype="0" fill="hold" grpId="1" nodeType="withEffect" p14:presetBounceEnd="100000">
                                      <p:stCondLst>
                                        <p:cond delay="1200"/>
                                      </p:stCondLst>
                                      <p:childTnLst>
                                        <p:animScale p14:bounceEnd="100000">
                                          <p:cBhvr>
                                            <p:cTn id="17" dur="500" fill="hold"/>
                                            <p:tgtEl>
                                              <p:spTgt spid="11"/>
                                            </p:tgtEl>
                                          </p:cBhvr>
                                          <p:by x="101000" y="101000"/>
                                          <p:from x="98000" y="98000"/>
                                          <p:to x="100000" y="100000"/>
                                        </p:animScale>
                                      </p:childTnLst>
                                    </p:cTn>
                                  </p:par>
                                  <p:par>
                                    <p:cTn id="18" presetID="10" presetClass="entr" presetSubtype="0" fill="hold" grpId="0" nodeType="withEffect">
                                      <p:stCondLst>
                                        <p:cond delay="17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200"/>
                                            <p:tgtEl>
                                              <p:spTgt spid="15"/>
                                            </p:tgtEl>
                                          </p:cBhvr>
                                        </p:animEffect>
                                      </p:childTnLst>
                                    </p:cTn>
                                  </p:par>
                                  <p:par>
                                    <p:cTn id="21" presetID="6" presetClass="emph" presetSubtype="0" fill="hold" grpId="1" nodeType="withEffect" p14:presetBounceEnd="100000">
                                      <p:stCondLst>
                                        <p:cond delay="1700"/>
                                      </p:stCondLst>
                                      <p:childTnLst>
                                        <p:animScale p14:bounceEnd="100000">
                                          <p:cBhvr>
                                            <p:cTn id="22" dur="500" fill="hold"/>
                                            <p:tgtEl>
                                              <p:spTgt spid="15"/>
                                            </p:tgtEl>
                                          </p:cBhvr>
                                          <p:by x="101000" y="101000"/>
                                          <p:from x="98000" y="98000"/>
                                          <p:to x="100000" y="100000"/>
                                        </p:animScale>
                                      </p:childTnLst>
                                    </p:cTn>
                                  </p:par>
                                  <p:par>
                                    <p:cTn id="23" presetID="2" presetClass="entr" presetSubtype="2" fill="hold" grpId="0" nodeType="withEffect" p14:presetBounceEnd="80000">
                                      <p:stCondLst>
                                        <p:cond delay="700"/>
                                      </p:stCondLst>
                                      <p:childTnLst>
                                        <p:set>
                                          <p:cBhvr>
                                            <p:cTn id="24" dur="1" fill="hold">
                                              <p:stCondLst>
                                                <p:cond delay="0"/>
                                              </p:stCondLst>
                                            </p:cTn>
                                            <p:tgtEl>
                                              <p:spTgt spid="8"/>
                                            </p:tgtEl>
                                            <p:attrNameLst>
                                              <p:attrName>style.visibility</p:attrName>
                                            </p:attrNameLst>
                                          </p:cBhvr>
                                          <p:to>
                                            <p:strVal val="visible"/>
                                          </p:to>
                                        </p:set>
                                        <p:anim calcmode="lin" valueType="num" p14:bounceEnd="80000">
                                          <p:cBhvr additive="base">
                                            <p:cTn id="25" dur="1000" fill="hold"/>
                                            <p:tgtEl>
                                              <p:spTgt spid="8"/>
                                            </p:tgtEl>
                                            <p:attrNameLst>
                                              <p:attrName>ppt_x</p:attrName>
                                            </p:attrNameLst>
                                          </p:cBhvr>
                                          <p:tavLst>
                                            <p:tav tm="0">
                                              <p:val>
                                                <p:strVal val="1+#ppt_w/2"/>
                                              </p:val>
                                            </p:tav>
                                            <p:tav tm="100000">
                                              <p:val>
                                                <p:strVal val="#ppt_x"/>
                                              </p:val>
                                            </p:tav>
                                          </p:tavLst>
                                        </p:anim>
                                        <p:anim calcmode="lin" valueType="num" p14:bounceEnd="80000">
                                          <p:cBhvr additive="base">
                                            <p:cTn id="26" dur="1000" fill="hold"/>
                                            <p:tgtEl>
                                              <p:spTgt spid="8"/>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14:presetBounceEnd="80000">
                                      <p:stCondLst>
                                        <p:cond delay="700"/>
                                      </p:stCondLst>
                                      <p:childTnLst>
                                        <p:set>
                                          <p:cBhvr>
                                            <p:cTn id="28" dur="1" fill="hold">
                                              <p:stCondLst>
                                                <p:cond delay="0"/>
                                              </p:stCondLst>
                                            </p:cTn>
                                            <p:tgtEl>
                                              <p:spTgt spid="10"/>
                                            </p:tgtEl>
                                            <p:attrNameLst>
                                              <p:attrName>style.visibility</p:attrName>
                                            </p:attrNameLst>
                                          </p:cBhvr>
                                          <p:to>
                                            <p:strVal val="visible"/>
                                          </p:to>
                                        </p:set>
                                        <p:anim calcmode="lin" valueType="num" p14:bounceEnd="80000">
                                          <p:cBhvr additive="base">
                                            <p:cTn id="29" dur="1000" fill="hold"/>
                                            <p:tgtEl>
                                              <p:spTgt spid="10"/>
                                            </p:tgtEl>
                                            <p:attrNameLst>
                                              <p:attrName>ppt_x</p:attrName>
                                            </p:attrNameLst>
                                          </p:cBhvr>
                                          <p:tavLst>
                                            <p:tav tm="0">
                                              <p:val>
                                                <p:strVal val="1+#ppt_w/2"/>
                                              </p:val>
                                            </p:tav>
                                            <p:tav tm="100000">
                                              <p:val>
                                                <p:strVal val="#ppt_x"/>
                                              </p:val>
                                            </p:tav>
                                          </p:tavLst>
                                        </p:anim>
                                        <p:anim calcmode="lin" valueType="num" p14:bounceEnd="80000">
                                          <p:cBhvr additive="base">
                                            <p:cTn id="30" dur="1000" fill="hold"/>
                                            <p:tgtEl>
                                              <p:spTgt spid="10"/>
                                            </p:tgtEl>
                                            <p:attrNameLst>
                                              <p:attrName>ppt_y</p:attrName>
                                            </p:attrNameLst>
                                          </p:cBhvr>
                                          <p:tavLst>
                                            <p:tav tm="0">
                                              <p:val>
                                                <p:strVal val="#ppt_y"/>
                                              </p:val>
                                            </p:tav>
                                            <p:tav tm="100000">
                                              <p:val>
                                                <p:strVal val="#ppt_y"/>
                                              </p:val>
                                            </p:tav>
                                          </p:tavLst>
                                        </p:anim>
                                      </p:childTnLst>
                                    </p:cTn>
                                  </p:par>
                                  <p:par>
                                    <p:cTn id="31" presetID="2" presetClass="entr" presetSubtype="4" fill="hold" grpId="0" nodeType="withEffect" p14:presetBounceEnd="80000">
                                      <p:stCondLst>
                                        <p:cond delay="1200"/>
                                      </p:stCondLst>
                                      <p:childTnLst>
                                        <p:set>
                                          <p:cBhvr>
                                            <p:cTn id="32" dur="1" fill="hold">
                                              <p:stCondLst>
                                                <p:cond delay="0"/>
                                              </p:stCondLst>
                                            </p:cTn>
                                            <p:tgtEl>
                                              <p:spTgt spid="12"/>
                                            </p:tgtEl>
                                            <p:attrNameLst>
                                              <p:attrName>style.visibility</p:attrName>
                                            </p:attrNameLst>
                                          </p:cBhvr>
                                          <p:to>
                                            <p:strVal val="visible"/>
                                          </p:to>
                                        </p:set>
                                        <p:anim calcmode="lin" valueType="num" p14:bounceEnd="80000">
                                          <p:cBhvr additive="base">
                                            <p:cTn id="33" dur="1000" fill="hold"/>
                                            <p:tgtEl>
                                              <p:spTgt spid="12"/>
                                            </p:tgtEl>
                                            <p:attrNameLst>
                                              <p:attrName>ppt_x</p:attrName>
                                            </p:attrNameLst>
                                          </p:cBhvr>
                                          <p:tavLst>
                                            <p:tav tm="0">
                                              <p:val>
                                                <p:strVal val="#ppt_x"/>
                                              </p:val>
                                            </p:tav>
                                            <p:tav tm="100000">
                                              <p:val>
                                                <p:strVal val="#ppt_x"/>
                                              </p:val>
                                            </p:tav>
                                          </p:tavLst>
                                        </p:anim>
                                        <p:anim calcmode="lin" valueType="num" p14:bounceEnd="80000">
                                          <p:cBhvr additive="base">
                                            <p:cTn id="34" dur="10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14:presetBounceEnd="80000">
                                      <p:stCondLst>
                                        <p:cond delay="1200"/>
                                      </p:stCondLst>
                                      <p:childTnLst>
                                        <p:set>
                                          <p:cBhvr>
                                            <p:cTn id="36" dur="1" fill="hold">
                                              <p:stCondLst>
                                                <p:cond delay="0"/>
                                              </p:stCondLst>
                                            </p:cTn>
                                            <p:tgtEl>
                                              <p:spTgt spid="14"/>
                                            </p:tgtEl>
                                            <p:attrNameLst>
                                              <p:attrName>style.visibility</p:attrName>
                                            </p:attrNameLst>
                                          </p:cBhvr>
                                          <p:to>
                                            <p:strVal val="visible"/>
                                          </p:to>
                                        </p:set>
                                        <p:anim calcmode="lin" valueType="num" p14:bounceEnd="80000">
                                          <p:cBhvr additive="base">
                                            <p:cTn id="37" dur="1000" fill="hold"/>
                                            <p:tgtEl>
                                              <p:spTgt spid="14"/>
                                            </p:tgtEl>
                                            <p:attrNameLst>
                                              <p:attrName>ppt_x</p:attrName>
                                            </p:attrNameLst>
                                          </p:cBhvr>
                                          <p:tavLst>
                                            <p:tav tm="0">
                                              <p:val>
                                                <p:strVal val="#ppt_x"/>
                                              </p:val>
                                            </p:tav>
                                            <p:tav tm="100000">
                                              <p:val>
                                                <p:strVal val="#ppt_x"/>
                                              </p:val>
                                            </p:tav>
                                          </p:tavLst>
                                        </p:anim>
                                        <p:anim calcmode="lin" valueType="num" p14:bounceEnd="80000">
                                          <p:cBhvr additive="base">
                                            <p:cTn id="38" dur="10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8" fill="hold" grpId="0" nodeType="withEffect" p14:presetBounceEnd="80000">
                                      <p:stCondLst>
                                        <p:cond delay="1700"/>
                                      </p:stCondLst>
                                      <p:childTnLst>
                                        <p:set>
                                          <p:cBhvr>
                                            <p:cTn id="40" dur="1" fill="hold">
                                              <p:stCondLst>
                                                <p:cond delay="0"/>
                                              </p:stCondLst>
                                            </p:cTn>
                                            <p:tgtEl>
                                              <p:spTgt spid="16"/>
                                            </p:tgtEl>
                                            <p:attrNameLst>
                                              <p:attrName>style.visibility</p:attrName>
                                            </p:attrNameLst>
                                          </p:cBhvr>
                                          <p:to>
                                            <p:strVal val="visible"/>
                                          </p:to>
                                        </p:set>
                                        <p:anim calcmode="lin" valueType="num" p14:bounceEnd="80000">
                                          <p:cBhvr additive="base">
                                            <p:cTn id="41" dur="1000" fill="hold"/>
                                            <p:tgtEl>
                                              <p:spTgt spid="16"/>
                                            </p:tgtEl>
                                            <p:attrNameLst>
                                              <p:attrName>ppt_x</p:attrName>
                                            </p:attrNameLst>
                                          </p:cBhvr>
                                          <p:tavLst>
                                            <p:tav tm="0">
                                              <p:val>
                                                <p:strVal val="0-#ppt_w/2"/>
                                              </p:val>
                                            </p:tav>
                                            <p:tav tm="100000">
                                              <p:val>
                                                <p:strVal val="#ppt_x"/>
                                              </p:val>
                                            </p:tav>
                                          </p:tavLst>
                                        </p:anim>
                                        <p:anim calcmode="lin" valueType="num" p14:bounceEnd="80000">
                                          <p:cBhvr additive="base">
                                            <p:cTn id="42" dur="1000" fill="hold"/>
                                            <p:tgtEl>
                                              <p:spTgt spid="16"/>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14:presetBounceEnd="80000">
                                      <p:stCondLst>
                                        <p:cond delay="1700"/>
                                      </p:stCondLst>
                                      <p:childTnLst>
                                        <p:set>
                                          <p:cBhvr>
                                            <p:cTn id="44" dur="1" fill="hold">
                                              <p:stCondLst>
                                                <p:cond delay="0"/>
                                              </p:stCondLst>
                                            </p:cTn>
                                            <p:tgtEl>
                                              <p:spTgt spid="18"/>
                                            </p:tgtEl>
                                            <p:attrNameLst>
                                              <p:attrName>style.visibility</p:attrName>
                                            </p:attrNameLst>
                                          </p:cBhvr>
                                          <p:to>
                                            <p:strVal val="visible"/>
                                          </p:to>
                                        </p:set>
                                        <p:anim calcmode="lin" valueType="num" p14:bounceEnd="80000">
                                          <p:cBhvr additive="base">
                                            <p:cTn id="45" dur="1000" fill="hold"/>
                                            <p:tgtEl>
                                              <p:spTgt spid="18"/>
                                            </p:tgtEl>
                                            <p:attrNameLst>
                                              <p:attrName>ppt_x</p:attrName>
                                            </p:attrNameLst>
                                          </p:cBhvr>
                                          <p:tavLst>
                                            <p:tav tm="0">
                                              <p:val>
                                                <p:strVal val="0-#ppt_w/2"/>
                                              </p:val>
                                            </p:tav>
                                            <p:tav tm="100000">
                                              <p:val>
                                                <p:strVal val="#ppt_x"/>
                                              </p:val>
                                            </p:tav>
                                          </p:tavLst>
                                        </p:anim>
                                        <p:anim calcmode="lin" valueType="num" p14:bounceEnd="80000">
                                          <p:cBhvr additive="base">
                                            <p:cTn id="46" dur="1000" fill="hold"/>
                                            <p:tgtEl>
                                              <p:spTgt spid="18"/>
                                            </p:tgtEl>
                                            <p:attrNameLst>
                                              <p:attrName>ppt_y</p:attrName>
                                            </p:attrNameLst>
                                          </p:cBhvr>
                                          <p:tavLst>
                                            <p:tav tm="0">
                                              <p:val>
                                                <p:strVal val="#ppt_y"/>
                                              </p:val>
                                            </p:tav>
                                            <p:tav tm="100000">
                                              <p:val>
                                                <p:strVal val="#ppt_y"/>
                                              </p:val>
                                            </p:tav>
                                          </p:tavLst>
                                        </p:anim>
                                      </p:childTnLst>
                                    </p:cTn>
                                  </p:par>
                                  <p:par>
                                    <p:cTn id="47" presetID="10" presetClass="entr" presetSubtype="0" fill="hold" grpId="0" nodeType="withEffect">
                                      <p:stCondLst>
                                        <p:cond delay="190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200"/>
                                            <p:tgtEl>
                                              <p:spTgt spid="6"/>
                                            </p:tgtEl>
                                          </p:cBhvr>
                                        </p:animEffect>
                                      </p:childTnLst>
                                    </p:cTn>
                                  </p:par>
                                  <p:par>
                                    <p:cTn id="50" presetID="6" presetClass="emph" presetSubtype="0" fill="hold" grpId="1" nodeType="withEffect" p14:presetBounceEnd="100000">
                                      <p:stCondLst>
                                        <p:cond delay="1900"/>
                                      </p:stCondLst>
                                      <p:childTnLst>
                                        <p:animScale p14:bounceEnd="100000">
                                          <p:cBhvr>
                                            <p:cTn id="51" dur="500" fill="hold"/>
                                            <p:tgtEl>
                                              <p:spTgt spid="6"/>
                                            </p:tgtEl>
                                          </p:cBhvr>
                                          <p:by x="101000" y="101000"/>
                                          <p:from x="98000" y="98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animBg="1"/>
          <p:bldP spid="5" grpId="1" animBg="1"/>
          <p:bldP spid="6" grpId="0" animBg="1"/>
          <p:bldP spid="6" grpId="1" animBg="1"/>
          <p:bldP spid="8" grpId="0"/>
          <p:bldP spid="10" grpId="0"/>
          <p:bldP spid="11" grpId="0" animBg="1"/>
          <p:bldP spid="11" grpId="1" animBg="1"/>
          <p:bldP spid="12" grpId="0"/>
          <p:bldP spid="14" grpId="0"/>
          <p:bldP spid="15" grpId="0" animBg="1"/>
          <p:bldP spid="15" grpId="1" animBg="1"/>
          <p:bldP spid="16" grpId="0"/>
          <p:bldP spid="1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10" presetClass="entr" presetSubtype="0"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
                                            <p:tgtEl>
                                              <p:spTgt spid="5"/>
                                            </p:tgtEl>
                                          </p:cBhvr>
                                        </p:animEffect>
                                      </p:childTnLst>
                                    </p:cTn>
                                  </p:par>
                                  <p:par>
                                    <p:cTn id="11" presetID="6" presetClass="emph" presetSubtype="0" fill="hold" grpId="1" nodeType="withEffect">
                                      <p:stCondLst>
                                        <p:cond delay="700"/>
                                      </p:stCondLst>
                                      <p:childTnLst>
                                        <p:animScale>
                                          <p:cBhvr>
                                            <p:cTn id="12" dur="500" fill="hold"/>
                                            <p:tgtEl>
                                              <p:spTgt spid="5"/>
                                            </p:tgtEl>
                                          </p:cBhvr>
                                          <p:by x="101000" y="101000"/>
                                          <p:from x="98000" y="98000"/>
                                          <p:to x="100000" y="100000"/>
                                        </p:animScale>
                                      </p:childTnLst>
                                    </p:cTn>
                                  </p:par>
                                  <p:par>
                                    <p:cTn id="13" presetID="10" presetClass="entr" presetSubtype="0" fill="hold" grpId="0" nodeType="withEffect">
                                      <p:stCondLst>
                                        <p:cond delay="12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00"/>
                                            <p:tgtEl>
                                              <p:spTgt spid="11"/>
                                            </p:tgtEl>
                                          </p:cBhvr>
                                        </p:animEffect>
                                      </p:childTnLst>
                                    </p:cTn>
                                  </p:par>
                                  <p:par>
                                    <p:cTn id="16" presetID="6" presetClass="emph" presetSubtype="0" fill="hold" grpId="1" nodeType="withEffect">
                                      <p:stCondLst>
                                        <p:cond delay="1200"/>
                                      </p:stCondLst>
                                      <p:childTnLst>
                                        <p:animScale>
                                          <p:cBhvr>
                                            <p:cTn id="17" dur="500" fill="hold"/>
                                            <p:tgtEl>
                                              <p:spTgt spid="11"/>
                                            </p:tgtEl>
                                          </p:cBhvr>
                                          <p:by x="101000" y="101000"/>
                                          <p:from x="98000" y="98000"/>
                                          <p:to x="100000" y="100000"/>
                                        </p:animScale>
                                      </p:childTnLst>
                                    </p:cTn>
                                  </p:par>
                                  <p:par>
                                    <p:cTn id="18" presetID="10" presetClass="entr" presetSubtype="0" fill="hold" grpId="0" nodeType="withEffect">
                                      <p:stCondLst>
                                        <p:cond delay="17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200"/>
                                            <p:tgtEl>
                                              <p:spTgt spid="15"/>
                                            </p:tgtEl>
                                          </p:cBhvr>
                                        </p:animEffect>
                                      </p:childTnLst>
                                    </p:cTn>
                                  </p:par>
                                  <p:par>
                                    <p:cTn id="21" presetID="6" presetClass="emph" presetSubtype="0" fill="hold" grpId="1" nodeType="withEffect">
                                      <p:stCondLst>
                                        <p:cond delay="1700"/>
                                      </p:stCondLst>
                                      <p:childTnLst>
                                        <p:animScale>
                                          <p:cBhvr>
                                            <p:cTn id="22" dur="500" fill="hold"/>
                                            <p:tgtEl>
                                              <p:spTgt spid="15"/>
                                            </p:tgtEl>
                                          </p:cBhvr>
                                          <p:by x="101000" y="101000"/>
                                          <p:from x="98000" y="98000"/>
                                          <p:to x="100000" y="100000"/>
                                        </p:animScale>
                                      </p:childTnLst>
                                    </p:cTn>
                                  </p:par>
                                  <p:par>
                                    <p:cTn id="23" presetID="2" presetClass="entr" presetSubtype="2" fill="hold" grpId="0" nodeType="withEffect">
                                      <p:stCondLst>
                                        <p:cond delay="7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1000" fill="hold"/>
                                            <p:tgtEl>
                                              <p:spTgt spid="8"/>
                                            </p:tgtEl>
                                            <p:attrNameLst>
                                              <p:attrName>ppt_x</p:attrName>
                                            </p:attrNameLst>
                                          </p:cBhvr>
                                          <p:tavLst>
                                            <p:tav tm="0">
                                              <p:val>
                                                <p:strVal val="1+#ppt_w/2"/>
                                              </p:val>
                                            </p:tav>
                                            <p:tav tm="100000">
                                              <p:val>
                                                <p:strVal val="#ppt_x"/>
                                              </p:val>
                                            </p:tav>
                                          </p:tavLst>
                                        </p:anim>
                                        <p:anim calcmode="lin" valueType="num">
                                          <p:cBhvr additive="base">
                                            <p:cTn id="26" dur="1000" fill="hold"/>
                                            <p:tgtEl>
                                              <p:spTgt spid="8"/>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7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ppt_y"/>
                                              </p:val>
                                            </p:tav>
                                            <p:tav tm="100000">
                                              <p:val>
                                                <p:strVal val="#ppt_y"/>
                                              </p:val>
                                            </p:tav>
                                          </p:tavLst>
                                        </p:anim>
                                      </p:childTnLst>
                                    </p:cTn>
                                  </p:par>
                                  <p:par>
                                    <p:cTn id="31" presetID="2" presetClass="entr" presetSubtype="4" fill="hold" grpId="0" nodeType="withEffect">
                                      <p:stCondLst>
                                        <p:cond delay="120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1000" fill="hold"/>
                                            <p:tgtEl>
                                              <p:spTgt spid="12"/>
                                            </p:tgtEl>
                                            <p:attrNameLst>
                                              <p:attrName>ppt_x</p:attrName>
                                            </p:attrNameLst>
                                          </p:cBhvr>
                                          <p:tavLst>
                                            <p:tav tm="0">
                                              <p:val>
                                                <p:strVal val="#ppt_x"/>
                                              </p:val>
                                            </p:tav>
                                            <p:tav tm="100000">
                                              <p:val>
                                                <p:strVal val="#ppt_x"/>
                                              </p:val>
                                            </p:tav>
                                          </p:tavLst>
                                        </p:anim>
                                        <p:anim calcmode="lin" valueType="num">
                                          <p:cBhvr additive="base">
                                            <p:cTn id="34" dur="10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120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1000" fill="hold"/>
                                            <p:tgtEl>
                                              <p:spTgt spid="14"/>
                                            </p:tgtEl>
                                            <p:attrNameLst>
                                              <p:attrName>ppt_x</p:attrName>
                                            </p:attrNameLst>
                                          </p:cBhvr>
                                          <p:tavLst>
                                            <p:tav tm="0">
                                              <p:val>
                                                <p:strVal val="#ppt_x"/>
                                              </p:val>
                                            </p:tav>
                                            <p:tav tm="100000">
                                              <p:val>
                                                <p:strVal val="#ppt_x"/>
                                              </p:val>
                                            </p:tav>
                                          </p:tavLst>
                                        </p:anim>
                                        <p:anim calcmode="lin" valueType="num">
                                          <p:cBhvr additive="base">
                                            <p:cTn id="38" dur="10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8" fill="hold" grpId="0" nodeType="withEffect">
                                      <p:stCondLst>
                                        <p:cond delay="17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000" fill="hold"/>
                                            <p:tgtEl>
                                              <p:spTgt spid="16"/>
                                            </p:tgtEl>
                                            <p:attrNameLst>
                                              <p:attrName>ppt_x</p:attrName>
                                            </p:attrNameLst>
                                          </p:cBhvr>
                                          <p:tavLst>
                                            <p:tav tm="0">
                                              <p:val>
                                                <p:strVal val="0-#ppt_w/2"/>
                                              </p:val>
                                            </p:tav>
                                            <p:tav tm="100000">
                                              <p:val>
                                                <p:strVal val="#ppt_x"/>
                                              </p:val>
                                            </p:tav>
                                          </p:tavLst>
                                        </p:anim>
                                        <p:anim calcmode="lin" valueType="num">
                                          <p:cBhvr additive="base">
                                            <p:cTn id="42" dur="1000" fill="hold"/>
                                            <p:tgtEl>
                                              <p:spTgt spid="16"/>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170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1000" fill="hold"/>
                                            <p:tgtEl>
                                              <p:spTgt spid="18"/>
                                            </p:tgtEl>
                                            <p:attrNameLst>
                                              <p:attrName>ppt_x</p:attrName>
                                            </p:attrNameLst>
                                          </p:cBhvr>
                                          <p:tavLst>
                                            <p:tav tm="0">
                                              <p:val>
                                                <p:strVal val="0-#ppt_w/2"/>
                                              </p:val>
                                            </p:tav>
                                            <p:tav tm="100000">
                                              <p:val>
                                                <p:strVal val="#ppt_x"/>
                                              </p:val>
                                            </p:tav>
                                          </p:tavLst>
                                        </p:anim>
                                        <p:anim calcmode="lin" valueType="num">
                                          <p:cBhvr additive="base">
                                            <p:cTn id="46" dur="1000" fill="hold"/>
                                            <p:tgtEl>
                                              <p:spTgt spid="18"/>
                                            </p:tgtEl>
                                            <p:attrNameLst>
                                              <p:attrName>ppt_y</p:attrName>
                                            </p:attrNameLst>
                                          </p:cBhvr>
                                          <p:tavLst>
                                            <p:tav tm="0">
                                              <p:val>
                                                <p:strVal val="#ppt_y"/>
                                              </p:val>
                                            </p:tav>
                                            <p:tav tm="100000">
                                              <p:val>
                                                <p:strVal val="#ppt_y"/>
                                              </p:val>
                                            </p:tav>
                                          </p:tavLst>
                                        </p:anim>
                                      </p:childTnLst>
                                    </p:cTn>
                                  </p:par>
                                  <p:par>
                                    <p:cTn id="47" presetID="10" presetClass="entr" presetSubtype="0" fill="hold" grpId="0" nodeType="withEffect">
                                      <p:stCondLst>
                                        <p:cond delay="190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200"/>
                                            <p:tgtEl>
                                              <p:spTgt spid="6"/>
                                            </p:tgtEl>
                                          </p:cBhvr>
                                        </p:animEffect>
                                      </p:childTnLst>
                                    </p:cTn>
                                  </p:par>
                                  <p:par>
                                    <p:cTn id="50" presetID="6" presetClass="emph" presetSubtype="0" fill="hold" grpId="1" nodeType="withEffect">
                                      <p:stCondLst>
                                        <p:cond delay="1900"/>
                                      </p:stCondLst>
                                      <p:childTnLst>
                                        <p:animScale>
                                          <p:cBhvr>
                                            <p:cTn id="51" dur="500" fill="hold"/>
                                            <p:tgtEl>
                                              <p:spTgt spid="6"/>
                                            </p:tgtEl>
                                          </p:cBhvr>
                                          <p:by x="101000" y="101000"/>
                                          <p:from x="98000" y="98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animBg="1"/>
          <p:bldP spid="5" grpId="1" animBg="1"/>
          <p:bldP spid="6" grpId="0" animBg="1"/>
          <p:bldP spid="6" grpId="1" animBg="1"/>
          <p:bldP spid="8" grpId="0"/>
          <p:bldP spid="10" grpId="0"/>
          <p:bldP spid="11" grpId="0" animBg="1"/>
          <p:bldP spid="11" grpId="1" animBg="1"/>
          <p:bldP spid="12" grpId="0"/>
          <p:bldP spid="14" grpId="0"/>
          <p:bldP spid="15" grpId="0" animBg="1"/>
          <p:bldP spid="15" grpId="1" animBg="1"/>
          <p:bldP spid="16" grpId="0"/>
          <p:bldP spid="18"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81501" y="3625850"/>
            <a:ext cx="3428999" cy="830997"/>
          </a:xfrm>
          <a:prstGeom prst="rect">
            <a:avLst/>
          </a:prstGeom>
          <a:noFill/>
        </p:spPr>
        <p:txBody>
          <a:bodyPr wrap="square" rtlCol="0">
            <a:spAutoFit/>
          </a:bodyPr>
          <a:lstStyle/>
          <a:p>
            <a:pPr algn="dist"/>
            <a:r>
              <a:rPr lang="en-US" altLang="zh-CN" sz="4800" b="1" dirty="0">
                <a:solidFill>
                  <a:schemeClr val="bg1"/>
                </a:solidFill>
                <a:latin typeface="华文细黑" panose="02010600040101010101" pitchFamily="2" charset="-122"/>
                <a:ea typeface="华文细黑" panose="02010600040101010101" pitchFamily="2" charset="-122"/>
              </a:rPr>
              <a:t>Part THREE</a:t>
            </a:r>
            <a:endParaRPr lang="zh-CN" altLang="en-US" sz="4800" b="1" dirty="0">
              <a:solidFill>
                <a:schemeClr val="bg1"/>
              </a:solidFill>
              <a:latin typeface="华文细黑" panose="02010600040101010101" pitchFamily="2" charset="-122"/>
              <a:ea typeface="华文细黑" panose="02010600040101010101" pitchFamily="2" charset="-122"/>
            </a:endParaRPr>
          </a:p>
        </p:txBody>
      </p:sp>
      <p:sp>
        <p:nvSpPr>
          <p:cNvPr id="7" name="矩形 6"/>
          <p:cNvSpPr/>
          <p:nvPr/>
        </p:nvSpPr>
        <p:spPr>
          <a:xfrm>
            <a:off x="3549436" y="2332363"/>
            <a:ext cx="5093127" cy="1446550"/>
          </a:xfrm>
          <a:prstGeom prst="rect">
            <a:avLst/>
          </a:prstGeom>
          <a:noFill/>
        </p:spPr>
        <p:txBody>
          <a:bodyPr wrap="square" rtlCol="0">
            <a:spAutoFit/>
          </a:bodyPr>
          <a:lstStyle/>
          <a:p>
            <a:pPr algn="ctr"/>
            <a:r>
              <a:rPr lang="zh-CN" altLang="en-US" sz="8800" b="1" dirty="0" smtClean="0">
                <a:solidFill>
                  <a:srgbClr val="00CCFF"/>
                </a:solidFill>
                <a:latin typeface="华文细黑" panose="02010600040101010101" pitchFamily="2" charset="-122"/>
                <a:ea typeface="华文细黑" panose="02010600040101010101" pitchFamily="2" charset="-122"/>
              </a:rPr>
              <a:t>开发流程</a:t>
            </a:r>
            <a:endParaRPr lang="zh-CN" altLang="en-US" sz="8800" b="1" dirty="0">
              <a:solidFill>
                <a:srgbClr val="00CCFF"/>
              </a:solidFill>
              <a:latin typeface="华文细黑" panose="02010600040101010101" pitchFamily="2" charset="-122"/>
              <a:ea typeface="华文细黑" panose="02010600040101010101" pitchFamily="2" charset="-122"/>
            </a:endParaRPr>
          </a:p>
        </p:txBody>
      </p:sp>
      <p:cxnSp>
        <p:nvCxnSpPr>
          <p:cNvPr id="10" name="直接连接符 9"/>
          <p:cNvCxnSpPr/>
          <p:nvPr/>
        </p:nvCxnSpPr>
        <p:spPr>
          <a:xfrm>
            <a:off x="4432301" y="2292350"/>
            <a:ext cx="3314699" cy="0"/>
          </a:xfrm>
          <a:prstGeom prst="line">
            <a:avLst/>
          </a:prstGeom>
          <a:ln w="762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432301" y="4565650"/>
            <a:ext cx="3314699" cy="0"/>
          </a:xfrm>
          <a:prstGeom prst="line">
            <a:avLst/>
          </a:prstGeom>
          <a:ln w="76200">
            <a:solidFill>
              <a:srgbClr val="00CCFF"/>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8315237" y="-2574117"/>
            <a:ext cx="1404151" cy="520700"/>
            <a:chOff x="283866" y="1128037"/>
            <a:chExt cx="2882900" cy="1069063"/>
          </a:xfrm>
        </p:grpSpPr>
        <p:sp>
          <p:nvSpPr>
            <p:cNvPr id="20" name="矩形 19"/>
            <p:cNvSpPr/>
            <p:nvPr/>
          </p:nvSpPr>
          <p:spPr>
            <a:xfrm rot="19634015">
              <a:off x="283866" y="1128037"/>
              <a:ext cx="2882900"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16222031" y="-2204896"/>
            <a:ext cx="2882900" cy="1069063"/>
            <a:chOff x="283866" y="1128037"/>
            <a:chExt cx="2882900" cy="1069063"/>
          </a:xfrm>
        </p:grpSpPr>
        <p:sp>
          <p:nvSpPr>
            <p:cNvPr id="23" name="矩形 22"/>
            <p:cNvSpPr/>
            <p:nvPr/>
          </p:nvSpPr>
          <p:spPr>
            <a:xfrm rot="19634015">
              <a:off x="283866" y="1128037"/>
              <a:ext cx="2882900"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16306465" y="-665000"/>
            <a:ext cx="1529825" cy="696086"/>
            <a:chOff x="368300" y="1501014"/>
            <a:chExt cx="1529825" cy="696086"/>
          </a:xfrm>
        </p:grpSpPr>
        <p:sp>
          <p:nvSpPr>
            <p:cNvPr id="26" name="矩形 25"/>
            <p:cNvSpPr/>
            <p:nvPr/>
          </p:nvSpPr>
          <p:spPr>
            <a:xfrm rot="19634015">
              <a:off x="393521" y="1501014"/>
              <a:ext cx="1504604"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12464742" y="-3354534"/>
            <a:ext cx="2882900" cy="1069063"/>
            <a:chOff x="283866" y="1128037"/>
            <a:chExt cx="2882900" cy="1069063"/>
          </a:xfrm>
        </p:grpSpPr>
        <p:sp>
          <p:nvSpPr>
            <p:cNvPr id="29" name="矩形 28"/>
            <p:cNvSpPr/>
            <p:nvPr/>
          </p:nvSpPr>
          <p:spPr>
            <a:xfrm rot="19634015">
              <a:off x="283866" y="1128037"/>
              <a:ext cx="2882900"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5937940" y="-2653827"/>
            <a:ext cx="737049" cy="273319"/>
            <a:chOff x="283866" y="1128037"/>
            <a:chExt cx="2882900" cy="1069063"/>
          </a:xfrm>
        </p:grpSpPr>
        <p:sp>
          <p:nvSpPr>
            <p:cNvPr id="32" name="矩形 31"/>
            <p:cNvSpPr/>
            <p:nvPr/>
          </p:nvSpPr>
          <p:spPr>
            <a:xfrm rot="19634015">
              <a:off x="283866" y="1128037"/>
              <a:ext cx="2882900" cy="289159"/>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16807448" y="1806557"/>
            <a:ext cx="737049" cy="273319"/>
            <a:chOff x="283866" y="1128037"/>
            <a:chExt cx="2882900" cy="1069063"/>
          </a:xfrm>
        </p:grpSpPr>
        <p:sp>
          <p:nvSpPr>
            <p:cNvPr id="35" name="矩形 34"/>
            <p:cNvSpPr/>
            <p:nvPr/>
          </p:nvSpPr>
          <p:spPr>
            <a:xfrm rot="19634015">
              <a:off x="283866" y="1128037"/>
              <a:ext cx="2882900"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16497849" y="-2320914"/>
            <a:ext cx="737049" cy="273319"/>
            <a:chOff x="283866" y="1128037"/>
            <a:chExt cx="2882900" cy="1069063"/>
          </a:xfrm>
        </p:grpSpPr>
        <p:sp>
          <p:nvSpPr>
            <p:cNvPr id="38" name="矩形 37"/>
            <p:cNvSpPr/>
            <p:nvPr/>
          </p:nvSpPr>
          <p:spPr>
            <a:xfrm rot="19634015">
              <a:off x="283866" y="1128037"/>
              <a:ext cx="2882900"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10094174" y="-850084"/>
            <a:ext cx="1875139" cy="796355"/>
            <a:chOff x="364041" y="1400745"/>
            <a:chExt cx="1875139" cy="796355"/>
          </a:xfrm>
        </p:grpSpPr>
        <p:sp>
          <p:nvSpPr>
            <p:cNvPr id="41" name="矩形 40"/>
            <p:cNvSpPr/>
            <p:nvPr/>
          </p:nvSpPr>
          <p:spPr>
            <a:xfrm rot="19634015">
              <a:off x="364041" y="1400745"/>
              <a:ext cx="1875139"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椭圆 41"/>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4610593" y="1843520"/>
            <a:ext cx="737049" cy="273319"/>
            <a:chOff x="283866" y="1128037"/>
            <a:chExt cx="2882900" cy="1069063"/>
          </a:xfrm>
        </p:grpSpPr>
        <p:sp>
          <p:nvSpPr>
            <p:cNvPr id="47" name="矩形 46"/>
            <p:cNvSpPr/>
            <p:nvPr/>
          </p:nvSpPr>
          <p:spPr>
            <a:xfrm rot="19634015">
              <a:off x="283866" y="1128037"/>
              <a:ext cx="2882900" cy="289160"/>
            </a:xfrm>
            <a:prstGeom prst="rect">
              <a:avLst/>
            </a:prstGeom>
            <a:gradFill flip="none" rotWithShape="1">
              <a:gsLst>
                <a:gs pos="17000">
                  <a:schemeClr val="bg1">
                    <a:alpha val="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8300" y="1905000"/>
              <a:ext cx="292100" cy="29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43666488"/>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1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42" presetClass="entr" presetSubtype="0" fill="hold" nodeType="withEffect">
                                      <p:stCondLst>
                                        <p:cond delay="8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8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8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56" presetClass="path" presetSubtype="0" accel="50000" fill="hold" nodeType="withEffect" p14:presetBounceEnd="33333">
                                      <p:stCondLst>
                                        <p:cond delay="1000"/>
                                      </p:stCondLst>
                                      <p:childTnLst>
                                        <p:animMotion origin="layout" path="M -3.33333E-6 -1.48148E-6 L -0.53672 0.56088 " pathEditMode="relative" rAng="0" ptsTypes="AA" p14:bounceEnd="33333">
                                          <p:cBhvr>
                                            <p:cTn id="25" dur="1200" fill="hold"/>
                                            <p:tgtEl>
                                              <p:spTgt spid="21"/>
                                            </p:tgtEl>
                                            <p:attrNameLst>
                                              <p:attrName>ppt_x</p:attrName>
                                              <p:attrName>ppt_y</p:attrName>
                                            </p:attrNameLst>
                                          </p:cBhvr>
                                          <p:rCtr x="-26836" y="28056"/>
                                        </p:animMotion>
                                      </p:childTnLst>
                                    </p:cTn>
                                  </p:par>
                                  <p:par>
                                    <p:cTn id="26" presetID="10" presetClass="entr" presetSubtype="0" fill="hold" nodeType="withEffect">
                                      <p:stCondLst>
                                        <p:cond delay="30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200"/>
                                            <p:tgtEl>
                                              <p:spTgt spid="22"/>
                                            </p:tgtEl>
                                          </p:cBhvr>
                                        </p:animEffect>
                                      </p:childTnLst>
                                    </p:cTn>
                                  </p:par>
                                  <p:par>
                                    <p:cTn id="29" presetID="56" presetClass="path" presetSubtype="0" accel="50000" fill="hold" nodeType="withEffect" p14:presetBounceEnd="30769">
                                      <p:stCondLst>
                                        <p:cond delay="300"/>
                                      </p:stCondLst>
                                      <p:childTnLst>
                                        <p:animMotion origin="layout" path="M 1.875E-6 -1.48148E-6 L -0.99258 1.04908 " pathEditMode="relative" rAng="0" ptsTypes="AA" p14:bounceEnd="30769">
                                          <p:cBhvr>
                                            <p:cTn id="30" dur="1300" fill="hold"/>
                                            <p:tgtEl>
                                              <p:spTgt spid="22"/>
                                            </p:tgtEl>
                                            <p:attrNameLst>
                                              <p:attrName>ppt_x</p:attrName>
                                              <p:attrName>ppt_y</p:attrName>
                                            </p:attrNameLst>
                                          </p:cBhvr>
                                          <p:rCtr x="-49635" y="52454"/>
                                        </p:animMotion>
                                      </p:childTnLst>
                                    </p:cTn>
                                  </p:par>
                                  <p:par>
                                    <p:cTn id="31" presetID="10" presetClass="entr" presetSubtype="0" fill="hold" nodeType="withEffect">
                                      <p:stCondLst>
                                        <p:cond delay="80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900"/>
                                            <p:tgtEl>
                                              <p:spTgt spid="34"/>
                                            </p:tgtEl>
                                          </p:cBhvr>
                                        </p:animEffect>
                                      </p:childTnLst>
                                    </p:cTn>
                                  </p:par>
                                  <p:par>
                                    <p:cTn id="34" presetID="56" presetClass="path" presetSubtype="0" accel="50000" fill="hold" nodeType="withEffect" p14:presetBounceEnd="33333">
                                      <p:stCondLst>
                                        <p:cond delay="900"/>
                                      </p:stCondLst>
                                      <p:childTnLst>
                                        <p:animMotion origin="layout" path="M -3.95833E-6 -3.33333E-6 L -0.47591 0.48334 " pathEditMode="relative" rAng="0" ptsTypes="AA" p14:bounceEnd="33333">
                                          <p:cBhvr>
                                            <p:cTn id="35" dur="1200" fill="hold"/>
                                            <p:tgtEl>
                                              <p:spTgt spid="34"/>
                                            </p:tgtEl>
                                            <p:attrNameLst>
                                              <p:attrName>ppt_x</p:attrName>
                                              <p:attrName>ppt_y</p:attrName>
                                            </p:attrNameLst>
                                          </p:cBhvr>
                                          <p:rCtr x="-23802" y="24167"/>
                                        </p:animMotion>
                                      </p:childTnLst>
                                    </p:cTn>
                                  </p:par>
                                  <p:par>
                                    <p:cTn id="36" presetID="10"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800"/>
                                            <p:tgtEl>
                                              <p:spTgt spid="25"/>
                                            </p:tgtEl>
                                          </p:cBhvr>
                                        </p:animEffect>
                                      </p:childTnLst>
                                    </p:cTn>
                                  </p:par>
                                  <p:par>
                                    <p:cTn id="39" presetID="56" presetClass="path" presetSubtype="0" accel="50000" fill="hold" nodeType="withEffect" p14:presetBounceEnd="33333">
                                      <p:stCondLst>
                                        <p:cond delay="300"/>
                                      </p:stCondLst>
                                      <p:childTnLst>
                                        <p:animMotion origin="layout" path="M -2.08333E-7 4.81481E-6 L -0.51732 0.54328 " pathEditMode="relative" rAng="0" ptsTypes="AA" p14:bounceEnd="33333">
                                          <p:cBhvr>
                                            <p:cTn id="40" dur="1200" fill="hold"/>
                                            <p:tgtEl>
                                              <p:spTgt spid="25"/>
                                            </p:tgtEl>
                                            <p:attrNameLst>
                                              <p:attrName>ppt_x</p:attrName>
                                              <p:attrName>ppt_y</p:attrName>
                                            </p:attrNameLst>
                                          </p:cBhvr>
                                          <p:rCtr x="-25872" y="27153"/>
                                        </p:animMotion>
                                      </p:childTnLst>
                                    </p:cTn>
                                  </p:par>
                                  <p:par>
                                    <p:cTn id="41" presetID="10" presetClass="entr" presetSubtype="0" fill="hold" nodeType="withEffect">
                                      <p:stCondLst>
                                        <p:cond delay="100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1200"/>
                                            <p:tgtEl>
                                              <p:spTgt spid="28"/>
                                            </p:tgtEl>
                                          </p:cBhvr>
                                        </p:animEffect>
                                      </p:childTnLst>
                                    </p:cTn>
                                  </p:par>
                                  <p:par>
                                    <p:cTn id="44" presetID="56" presetClass="path" presetSubtype="0" accel="50000" fill="hold" nodeType="withEffect" p14:presetBounceEnd="33333">
                                      <p:stCondLst>
                                        <p:cond delay="1100"/>
                                      </p:stCondLst>
                                      <p:childTnLst>
                                        <p:animMotion origin="layout" path="M 5E-6 1.11111E-6 L -1 1 " pathEditMode="relative" rAng="0" ptsTypes="AA" p14:bounceEnd="33333">
                                          <p:cBhvr>
                                            <p:cTn id="45" dur="1200" fill="hold"/>
                                            <p:tgtEl>
                                              <p:spTgt spid="28"/>
                                            </p:tgtEl>
                                            <p:attrNameLst>
                                              <p:attrName>ppt_x</p:attrName>
                                              <p:attrName>ppt_y</p:attrName>
                                            </p:attrNameLst>
                                          </p:cBhvr>
                                          <p:rCtr x="-50000" y="50000"/>
                                        </p:animMotion>
                                      </p:childTnLst>
                                    </p:cTn>
                                  </p:par>
                                  <p:par>
                                    <p:cTn id="46" presetID="10" presetClass="entr" presetSubtype="0" fill="hold" nodeType="withEffect">
                                      <p:stCondLst>
                                        <p:cond delay="80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900"/>
                                            <p:tgtEl>
                                              <p:spTgt spid="46"/>
                                            </p:tgtEl>
                                          </p:cBhvr>
                                        </p:animEffect>
                                      </p:childTnLst>
                                    </p:cTn>
                                  </p:par>
                                  <p:par>
                                    <p:cTn id="49" presetID="56" presetClass="path" presetSubtype="0" accel="50000" fill="hold" nodeType="withEffect" p14:presetBounceEnd="33333">
                                      <p:stCondLst>
                                        <p:cond delay="800"/>
                                      </p:stCondLst>
                                      <p:childTnLst>
                                        <p:animMotion origin="layout" path="M 4.16667E-6 2.59259E-6 L -0.55834 0.5669 " pathEditMode="relative" rAng="0" ptsTypes="AA" p14:bounceEnd="33333">
                                          <p:cBhvr>
                                            <p:cTn id="50" dur="1200" fill="hold"/>
                                            <p:tgtEl>
                                              <p:spTgt spid="46"/>
                                            </p:tgtEl>
                                            <p:attrNameLst>
                                              <p:attrName>ppt_x</p:attrName>
                                              <p:attrName>ppt_y</p:attrName>
                                            </p:attrNameLst>
                                          </p:cBhvr>
                                          <p:rCtr x="-27917" y="28333"/>
                                        </p:animMotion>
                                      </p:childTnLst>
                                    </p:cTn>
                                  </p:par>
                                  <p:par>
                                    <p:cTn id="51" presetID="10" presetClass="entr" presetSubtype="0" fill="hold" nodeType="withEffect">
                                      <p:stCondLst>
                                        <p:cond delay="30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1000"/>
                                            <p:tgtEl>
                                              <p:spTgt spid="40"/>
                                            </p:tgtEl>
                                          </p:cBhvr>
                                        </p:animEffect>
                                      </p:childTnLst>
                                    </p:cTn>
                                  </p:par>
                                  <p:par>
                                    <p:cTn id="54" presetID="56" presetClass="path" presetSubtype="0" accel="50000" fill="hold" nodeType="withEffect" p14:presetBounceEnd="33333">
                                      <p:stCondLst>
                                        <p:cond delay="300"/>
                                      </p:stCondLst>
                                      <p:childTnLst>
                                        <p:animMotion origin="layout" path="M 2.29167E-6 7.40741E-7 L -0.26315 0.27292 " pathEditMode="relative" rAng="0" ptsTypes="AA" p14:bounceEnd="33333">
                                          <p:cBhvr>
                                            <p:cTn id="55" dur="1200" fill="hold"/>
                                            <p:tgtEl>
                                              <p:spTgt spid="40"/>
                                            </p:tgtEl>
                                            <p:attrNameLst>
                                              <p:attrName>ppt_x</p:attrName>
                                              <p:attrName>ppt_y</p:attrName>
                                            </p:attrNameLst>
                                          </p:cBhvr>
                                          <p:rCtr x="-13164" y="13634"/>
                                        </p:animMotion>
                                      </p:childTnLst>
                                    </p:cTn>
                                  </p:par>
                                  <p:par>
                                    <p:cTn id="56" presetID="10" presetClass="entr" presetSubtype="0" fill="hold" nodeType="withEffect">
                                      <p:stCondLst>
                                        <p:cond delay="200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800"/>
                                            <p:tgtEl>
                                              <p:spTgt spid="37"/>
                                            </p:tgtEl>
                                          </p:cBhvr>
                                        </p:animEffect>
                                      </p:childTnLst>
                                    </p:cTn>
                                  </p:par>
                                  <p:par>
                                    <p:cTn id="59" presetID="56" presetClass="path" presetSubtype="0" accel="50000" fill="hold" nodeType="withEffect" p14:presetBounceEnd="30769">
                                      <p:stCondLst>
                                        <p:cond delay="2000"/>
                                      </p:stCondLst>
                                      <p:childTnLst>
                                        <p:animMotion origin="layout" path="M -3.33333E-6 -1.48148E-6 L -1.20677 1.22685 " pathEditMode="relative" rAng="0" ptsTypes="AA" p14:bounceEnd="30769">
                                          <p:cBhvr>
                                            <p:cTn id="60" dur="1300" fill="hold"/>
                                            <p:tgtEl>
                                              <p:spTgt spid="37"/>
                                            </p:tgtEl>
                                            <p:attrNameLst>
                                              <p:attrName>ppt_x</p:attrName>
                                              <p:attrName>ppt_y</p:attrName>
                                            </p:attrNameLst>
                                          </p:cBhvr>
                                          <p:rCtr x="-60339" y="61343"/>
                                        </p:animMotion>
                                      </p:childTnLst>
                                    </p:cTn>
                                  </p:par>
                                  <p:par>
                                    <p:cTn id="61" presetID="10" presetClass="entr" presetSubtype="0" fill="hold" nodeType="withEffect">
                                      <p:stCondLst>
                                        <p:cond delay="130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56" presetClass="path" presetSubtype="0" accel="50000" fill="hold" nodeType="withEffect" p14:presetBounceEnd="33333">
                                      <p:stCondLst>
                                        <p:cond delay="1400"/>
                                      </p:stCondLst>
                                      <p:childTnLst>
                                        <p:animMotion origin="layout" path="M 0 -3.7037E-7 L -0.47331 0.51435 " pathEditMode="relative" rAng="0" ptsTypes="AA" p14:bounceEnd="33333">
                                          <p:cBhvr>
                                            <p:cTn id="65" dur="1200" fill="hold"/>
                                            <p:tgtEl>
                                              <p:spTgt spid="31"/>
                                            </p:tgtEl>
                                            <p:attrNameLst>
                                              <p:attrName>ppt_x</p:attrName>
                                              <p:attrName>ppt_y</p:attrName>
                                            </p:attrNameLst>
                                          </p:cBhvr>
                                          <p:rCtr x="-23672" y="2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1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42" presetClass="entr" presetSubtype="0" fill="hold" nodeType="withEffect">
                                      <p:stCondLst>
                                        <p:cond delay="8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8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8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56" presetClass="path" presetSubtype="0" accel="50000" fill="hold" nodeType="withEffect">
                                      <p:stCondLst>
                                        <p:cond delay="1000"/>
                                      </p:stCondLst>
                                      <p:childTnLst>
                                        <p:animMotion origin="layout" path="M -3.33333E-6 -1.48148E-6 L -0.53672 0.56088 " pathEditMode="relative" rAng="0" ptsTypes="AA">
                                          <p:cBhvr>
                                            <p:cTn id="25" dur="1200" fill="hold"/>
                                            <p:tgtEl>
                                              <p:spTgt spid="21"/>
                                            </p:tgtEl>
                                            <p:attrNameLst>
                                              <p:attrName>ppt_x</p:attrName>
                                              <p:attrName>ppt_y</p:attrName>
                                            </p:attrNameLst>
                                          </p:cBhvr>
                                          <p:rCtr x="-26836" y="28056"/>
                                        </p:animMotion>
                                      </p:childTnLst>
                                    </p:cTn>
                                  </p:par>
                                  <p:par>
                                    <p:cTn id="26" presetID="10" presetClass="entr" presetSubtype="0" fill="hold" nodeType="withEffect">
                                      <p:stCondLst>
                                        <p:cond delay="30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200"/>
                                            <p:tgtEl>
                                              <p:spTgt spid="22"/>
                                            </p:tgtEl>
                                          </p:cBhvr>
                                        </p:animEffect>
                                      </p:childTnLst>
                                    </p:cTn>
                                  </p:par>
                                  <p:par>
                                    <p:cTn id="29" presetID="56" presetClass="path" presetSubtype="0" accel="50000" fill="hold" nodeType="withEffect">
                                      <p:stCondLst>
                                        <p:cond delay="300"/>
                                      </p:stCondLst>
                                      <p:childTnLst>
                                        <p:animMotion origin="layout" path="M 1.875E-6 -1.48148E-6 L -0.99258 1.04908 " pathEditMode="relative" rAng="0" ptsTypes="AA">
                                          <p:cBhvr>
                                            <p:cTn id="30" dur="1300" fill="hold"/>
                                            <p:tgtEl>
                                              <p:spTgt spid="22"/>
                                            </p:tgtEl>
                                            <p:attrNameLst>
                                              <p:attrName>ppt_x</p:attrName>
                                              <p:attrName>ppt_y</p:attrName>
                                            </p:attrNameLst>
                                          </p:cBhvr>
                                          <p:rCtr x="-49635" y="52454"/>
                                        </p:animMotion>
                                      </p:childTnLst>
                                    </p:cTn>
                                  </p:par>
                                  <p:par>
                                    <p:cTn id="31" presetID="10" presetClass="entr" presetSubtype="0" fill="hold" nodeType="withEffect">
                                      <p:stCondLst>
                                        <p:cond delay="80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900"/>
                                            <p:tgtEl>
                                              <p:spTgt spid="34"/>
                                            </p:tgtEl>
                                          </p:cBhvr>
                                        </p:animEffect>
                                      </p:childTnLst>
                                    </p:cTn>
                                  </p:par>
                                  <p:par>
                                    <p:cTn id="34" presetID="56" presetClass="path" presetSubtype="0" accel="50000" fill="hold" nodeType="withEffect">
                                      <p:stCondLst>
                                        <p:cond delay="900"/>
                                      </p:stCondLst>
                                      <p:childTnLst>
                                        <p:animMotion origin="layout" path="M -3.95833E-6 -3.33333E-6 L -0.47591 0.48334 " pathEditMode="relative" rAng="0" ptsTypes="AA">
                                          <p:cBhvr>
                                            <p:cTn id="35" dur="1200" fill="hold"/>
                                            <p:tgtEl>
                                              <p:spTgt spid="34"/>
                                            </p:tgtEl>
                                            <p:attrNameLst>
                                              <p:attrName>ppt_x</p:attrName>
                                              <p:attrName>ppt_y</p:attrName>
                                            </p:attrNameLst>
                                          </p:cBhvr>
                                          <p:rCtr x="-23802" y="24167"/>
                                        </p:animMotion>
                                      </p:childTnLst>
                                    </p:cTn>
                                  </p:par>
                                  <p:par>
                                    <p:cTn id="36" presetID="10"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800"/>
                                            <p:tgtEl>
                                              <p:spTgt spid="25"/>
                                            </p:tgtEl>
                                          </p:cBhvr>
                                        </p:animEffect>
                                      </p:childTnLst>
                                    </p:cTn>
                                  </p:par>
                                  <p:par>
                                    <p:cTn id="39" presetID="56" presetClass="path" presetSubtype="0" accel="50000" fill="hold" nodeType="withEffect">
                                      <p:stCondLst>
                                        <p:cond delay="300"/>
                                      </p:stCondLst>
                                      <p:childTnLst>
                                        <p:animMotion origin="layout" path="M -2.08333E-7 4.81481E-6 L -0.51732 0.54328 " pathEditMode="relative" rAng="0" ptsTypes="AA">
                                          <p:cBhvr>
                                            <p:cTn id="40" dur="1200" fill="hold"/>
                                            <p:tgtEl>
                                              <p:spTgt spid="25"/>
                                            </p:tgtEl>
                                            <p:attrNameLst>
                                              <p:attrName>ppt_x</p:attrName>
                                              <p:attrName>ppt_y</p:attrName>
                                            </p:attrNameLst>
                                          </p:cBhvr>
                                          <p:rCtr x="-25872" y="27153"/>
                                        </p:animMotion>
                                      </p:childTnLst>
                                    </p:cTn>
                                  </p:par>
                                  <p:par>
                                    <p:cTn id="41" presetID="10" presetClass="entr" presetSubtype="0" fill="hold" nodeType="withEffect">
                                      <p:stCondLst>
                                        <p:cond delay="100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1200"/>
                                            <p:tgtEl>
                                              <p:spTgt spid="28"/>
                                            </p:tgtEl>
                                          </p:cBhvr>
                                        </p:animEffect>
                                      </p:childTnLst>
                                    </p:cTn>
                                  </p:par>
                                  <p:par>
                                    <p:cTn id="44" presetID="56" presetClass="path" presetSubtype="0" accel="50000" fill="hold" nodeType="withEffect">
                                      <p:stCondLst>
                                        <p:cond delay="1100"/>
                                      </p:stCondLst>
                                      <p:childTnLst>
                                        <p:animMotion origin="layout" path="M 5E-6 1.11111E-6 L -1 1 " pathEditMode="relative" rAng="0" ptsTypes="AA">
                                          <p:cBhvr>
                                            <p:cTn id="45" dur="1200" fill="hold"/>
                                            <p:tgtEl>
                                              <p:spTgt spid="28"/>
                                            </p:tgtEl>
                                            <p:attrNameLst>
                                              <p:attrName>ppt_x</p:attrName>
                                              <p:attrName>ppt_y</p:attrName>
                                            </p:attrNameLst>
                                          </p:cBhvr>
                                          <p:rCtr x="-50000" y="50000"/>
                                        </p:animMotion>
                                      </p:childTnLst>
                                    </p:cTn>
                                  </p:par>
                                  <p:par>
                                    <p:cTn id="46" presetID="10" presetClass="entr" presetSubtype="0" fill="hold" nodeType="withEffect">
                                      <p:stCondLst>
                                        <p:cond delay="80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900"/>
                                            <p:tgtEl>
                                              <p:spTgt spid="46"/>
                                            </p:tgtEl>
                                          </p:cBhvr>
                                        </p:animEffect>
                                      </p:childTnLst>
                                    </p:cTn>
                                  </p:par>
                                  <p:par>
                                    <p:cTn id="49" presetID="56" presetClass="path" presetSubtype="0" accel="50000" fill="hold" nodeType="withEffect">
                                      <p:stCondLst>
                                        <p:cond delay="800"/>
                                      </p:stCondLst>
                                      <p:childTnLst>
                                        <p:animMotion origin="layout" path="M 4.16667E-6 2.59259E-6 L -0.55834 0.5669 " pathEditMode="relative" rAng="0" ptsTypes="AA">
                                          <p:cBhvr>
                                            <p:cTn id="50" dur="1200" fill="hold"/>
                                            <p:tgtEl>
                                              <p:spTgt spid="46"/>
                                            </p:tgtEl>
                                            <p:attrNameLst>
                                              <p:attrName>ppt_x</p:attrName>
                                              <p:attrName>ppt_y</p:attrName>
                                            </p:attrNameLst>
                                          </p:cBhvr>
                                          <p:rCtr x="-27917" y="28333"/>
                                        </p:animMotion>
                                      </p:childTnLst>
                                    </p:cTn>
                                  </p:par>
                                  <p:par>
                                    <p:cTn id="51" presetID="10" presetClass="entr" presetSubtype="0" fill="hold" nodeType="withEffect">
                                      <p:stCondLst>
                                        <p:cond delay="30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1000"/>
                                            <p:tgtEl>
                                              <p:spTgt spid="40"/>
                                            </p:tgtEl>
                                          </p:cBhvr>
                                        </p:animEffect>
                                      </p:childTnLst>
                                    </p:cTn>
                                  </p:par>
                                  <p:par>
                                    <p:cTn id="54" presetID="56" presetClass="path" presetSubtype="0" accel="50000" fill="hold" nodeType="withEffect">
                                      <p:stCondLst>
                                        <p:cond delay="300"/>
                                      </p:stCondLst>
                                      <p:childTnLst>
                                        <p:animMotion origin="layout" path="M 2.29167E-6 7.40741E-7 L -0.26315 0.27292 " pathEditMode="relative" rAng="0" ptsTypes="AA">
                                          <p:cBhvr>
                                            <p:cTn id="55" dur="1200" fill="hold"/>
                                            <p:tgtEl>
                                              <p:spTgt spid="40"/>
                                            </p:tgtEl>
                                            <p:attrNameLst>
                                              <p:attrName>ppt_x</p:attrName>
                                              <p:attrName>ppt_y</p:attrName>
                                            </p:attrNameLst>
                                          </p:cBhvr>
                                          <p:rCtr x="-13164" y="13634"/>
                                        </p:animMotion>
                                      </p:childTnLst>
                                    </p:cTn>
                                  </p:par>
                                  <p:par>
                                    <p:cTn id="56" presetID="10" presetClass="entr" presetSubtype="0" fill="hold" nodeType="withEffect">
                                      <p:stCondLst>
                                        <p:cond delay="200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800"/>
                                            <p:tgtEl>
                                              <p:spTgt spid="37"/>
                                            </p:tgtEl>
                                          </p:cBhvr>
                                        </p:animEffect>
                                      </p:childTnLst>
                                    </p:cTn>
                                  </p:par>
                                  <p:par>
                                    <p:cTn id="59" presetID="56" presetClass="path" presetSubtype="0" accel="50000" fill="hold" nodeType="withEffect">
                                      <p:stCondLst>
                                        <p:cond delay="2000"/>
                                      </p:stCondLst>
                                      <p:childTnLst>
                                        <p:animMotion origin="layout" path="M -3.33333E-6 -1.48148E-6 L -1.20677 1.22685 " pathEditMode="relative" rAng="0" ptsTypes="AA">
                                          <p:cBhvr>
                                            <p:cTn id="60" dur="1300" fill="hold"/>
                                            <p:tgtEl>
                                              <p:spTgt spid="37"/>
                                            </p:tgtEl>
                                            <p:attrNameLst>
                                              <p:attrName>ppt_x</p:attrName>
                                              <p:attrName>ppt_y</p:attrName>
                                            </p:attrNameLst>
                                          </p:cBhvr>
                                          <p:rCtr x="-60339" y="61343"/>
                                        </p:animMotion>
                                      </p:childTnLst>
                                    </p:cTn>
                                  </p:par>
                                  <p:par>
                                    <p:cTn id="61" presetID="10" presetClass="entr" presetSubtype="0" fill="hold" nodeType="withEffect">
                                      <p:stCondLst>
                                        <p:cond delay="130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56" presetClass="path" presetSubtype="0" accel="50000" fill="hold" nodeType="withEffect">
                                      <p:stCondLst>
                                        <p:cond delay="1400"/>
                                      </p:stCondLst>
                                      <p:childTnLst>
                                        <p:animMotion origin="layout" path="M 0 -3.7037E-7 L -0.47331 0.51435 " pathEditMode="relative" rAng="0" ptsTypes="AA">
                                          <p:cBhvr>
                                            <p:cTn id="65" dur="1200" fill="hold"/>
                                            <p:tgtEl>
                                              <p:spTgt spid="31"/>
                                            </p:tgtEl>
                                            <p:attrNameLst>
                                              <p:attrName>ppt_x</p:attrName>
                                              <p:attrName>ppt_y</p:attrName>
                                            </p:attrNameLst>
                                          </p:cBhvr>
                                          <p:rCtr x="-23672" y="2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rgbClr val="00CCF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5032</TotalTime>
  <Words>611</Words>
  <Application>Microsoft Office PowerPoint</Application>
  <PresentationFormat>宽屏</PresentationFormat>
  <Paragraphs>132</Paragraphs>
  <Slides>22</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22</vt:i4>
      </vt:variant>
    </vt:vector>
  </HeadingPairs>
  <TitlesOfParts>
    <vt:vector size="27" baseType="lpstr">
      <vt:lpstr>等线</vt:lpstr>
      <vt:lpstr>等线 Light</vt:lpstr>
      <vt:lpstr>华文细黑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Microsoft 帐户</cp:lastModifiedBy>
  <cp:revision>214</cp:revision>
  <dcterms:created xsi:type="dcterms:W3CDTF">2016-05-29T05:24:16Z</dcterms:created>
  <dcterms:modified xsi:type="dcterms:W3CDTF">2016-06-18T16:04:09Z</dcterms:modified>
</cp:coreProperties>
</file>